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Default Extension="svg" ContentType="image/svg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29"/>
  </p:notesMasterIdLst>
  <p:sldIdLst>
    <p:sldId id="256" r:id="rId2"/>
    <p:sldId id="291" r:id="rId3"/>
    <p:sldId id="274" r:id="rId4"/>
    <p:sldId id="258" r:id="rId5"/>
    <p:sldId id="259" r:id="rId6"/>
    <p:sldId id="260" r:id="rId7"/>
    <p:sldId id="268" r:id="rId8"/>
    <p:sldId id="261" r:id="rId9"/>
    <p:sldId id="262" r:id="rId10"/>
    <p:sldId id="263" r:id="rId11"/>
    <p:sldId id="297" r:id="rId12"/>
    <p:sldId id="296" r:id="rId13"/>
    <p:sldId id="277" r:id="rId14"/>
    <p:sldId id="290" r:id="rId15"/>
    <p:sldId id="294" r:id="rId16"/>
    <p:sldId id="278" r:id="rId17"/>
    <p:sldId id="279" r:id="rId18"/>
    <p:sldId id="280" r:id="rId19"/>
    <p:sldId id="295" r:id="rId20"/>
    <p:sldId id="281" r:id="rId21"/>
    <p:sldId id="283" r:id="rId22"/>
    <p:sldId id="284" r:id="rId23"/>
    <p:sldId id="285" r:id="rId24"/>
    <p:sldId id="286" r:id="rId25"/>
    <p:sldId id="287" r:id="rId26"/>
    <p:sldId id="288" r:id="rId27"/>
    <p:sldId id="289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ga" initials="O" lastIdx="1" clrIdx="0">
    <p:extLst>
      <p:ext uri="{19B8F6BF-5375-455C-9EA6-DF929625EA0E}">
        <p15:presenceInfo xmlns:p15="http://schemas.microsoft.com/office/powerpoint/2012/main" xmlns="" userId="Olg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3" autoAdjust="0"/>
    <p:restoredTop sz="84483" autoAdjust="0"/>
  </p:normalViewPr>
  <p:slideViewPr>
    <p:cSldViewPr snapToGrid="0">
      <p:cViewPr varScale="1">
        <p:scale>
          <a:sx n="98" d="100"/>
          <a:sy n="98" d="100"/>
        </p:scale>
        <p:origin x="-10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3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5.png"/></Relationships>
</file>

<file path=ppt/diagrams/_rels/drawing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1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1.png"/><Relationship Id="rId6" Type="http://schemas.openxmlformats.org/officeDocument/2006/relationships/image" Target="../media/image6.svg"/><Relationship Id="rId5" Type="http://schemas.openxmlformats.org/officeDocument/2006/relationships/image" Target="../media/image51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198209-48B7-47BF-AE03-149506C5B569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A1C220D5-D4EC-4296-8526-787DEB9826E6}">
      <dgm:prSet/>
      <dgm:spPr/>
      <dgm:t>
        <a:bodyPr/>
        <a:lstStyle/>
        <a:p>
          <a:pPr rtl="0"/>
          <a:r>
            <a:rPr lang="ru-RU" dirty="0">
              <a:latin typeface="Times New Roman" pitchFamily="18" charset="0"/>
              <a:cs typeface="Times New Roman" pitchFamily="18" charset="0"/>
            </a:rPr>
            <a:t>Слух</a:t>
          </a:r>
        </a:p>
      </dgm:t>
    </dgm:pt>
    <dgm:pt modelId="{4B3DF116-5822-4A83-8600-81F6A625676F}" type="parTrans" cxnId="{6655242E-196B-482A-B45A-11D637CBB763}">
      <dgm:prSet/>
      <dgm:spPr/>
      <dgm:t>
        <a:bodyPr/>
        <a:lstStyle/>
        <a:p>
          <a:endParaRPr lang="ru-RU"/>
        </a:p>
      </dgm:t>
    </dgm:pt>
    <dgm:pt modelId="{2413B34E-3F1E-4432-B880-7B9E6F81AB12}" type="sibTrans" cxnId="{6655242E-196B-482A-B45A-11D637CBB763}">
      <dgm:prSet/>
      <dgm:spPr/>
      <dgm:t>
        <a:bodyPr/>
        <a:lstStyle/>
        <a:p>
          <a:endParaRPr lang="ru-RU"/>
        </a:p>
      </dgm:t>
    </dgm:pt>
    <dgm:pt modelId="{E9810AF9-76DA-4EEF-A228-05A11EBF6E8B}">
      <dgm:prSet/>
      <dgm:spPr/>
      <dgm:t>
        <a:bodyPr/>
        <a:lstStyle/>
        <a:p>
          <a:pPr rtl="0"/>
          <a:r>
            <a:rPr lang="ru-RU" dirty="0">
              <a:latin typeface="Times New Roman" pitchFamily="18" charset="0"/>
              <a:cs typeface="Times New Roman" pitchFamily="18" charset="0"/>
            </a:rPr>
            <a:t>Зрение</a:t>
          </a:r>
        </a:p>
      </dgm:t>
    </dgm:pt>
    <dgm:pt modelId="{D02CF48F-B29C-4C27-A232-0CABAD59A82E}" type="parTrans" cxnId="{C124E51D-CE2D-4732-B5CA-539320E9027F}">
      <dgm:prSet/>
      <dgm:spPr/>
      <dgm:t>
        <a:bodyPr/>
        <a:lstStyle/>
        <a:p>
          <a:endParaRPr lang="ru-RU"/>
        </a:p>
      </dgm:t>
    </dgm:pt>
    <dgm:pt modelId="{DA450036-BBC5-41BF-8144-D5E789FC668D}" type="sibTrans" cxnId="{C124E51D-CE2D-4732-B5CA-539320E9027F}">
      <dgm:prSet/>
      <dgm:spPr/>
      <dgm:t>
        <a:bodyPr/>
        <a:lstStyle/>
        <a:p>
          <a:endParaRPr lang="ru-RU"/>
        </a:p>
      </dgm:t>
    </dgm:pt>
    <dgm:pt modelId="{B58CAF8E-7DF3-41EF-AC87-1F3A00D2AAA5}">
      <dgm:prSet/>
      <dgm:spPr/>
      <dgm:t>
        <a:bodyPr/>
        <a:lstStyle/>
        <a:p>
          <a:pPr rtl="0"/>
          <a:r>
            <a:rPr lang="ru-RU" dirty="0">
              <a:latin typeface="Times New Roman" pitchFamily="18" charset="0"/>
              <a:cs typeface="Times New Roman" pitchFamily="18" charset="0"/>
            </a:rPr>
            <a:t>Опорно-двигательная система</a:t>
          </a:r>
        </a:p>
      </dgm:t>
    </dgm:pt>
    <dgm:pt modelId="{A8890677-2E9A-4A57-8C0B-21B3FA318F31}" type="parTrans" cxnId="{98FC1688-D426-4D20-B8CC-28141DB0AB25}">
      <dgm:prSet/>
      <dgm:spPr/>
      <dgm:t>
        <a:bodyPr/>
        <a:lstStyle/>
        <a:p>
          <a:endParaRPr lang="ru-RU"/>
        </a:p>
      </dgm:t>
    </dgm:pt>
    <dgm:pt modelId="{65892916-8E35-4C10-8D53-77CDE61F96D7}" type="sibTrans" cxnId="{98FC1688-D426-4D20-B8CC-28141DB0AB25}">
      <dgm:prSet/>
      <dgm:spPr/>
      <dgm:t>
        <a:bodyPr/>
        <a:lstStyle/>
        <a:p>
          <a:endParaRPr lang="ru-RU"/>
        </a:p>
      </dgm:t>
    </dgm:pt>
    <dgm:pt modelId="{D081A4A0-E582-45DE-A2A3-2551702A6484}">
      <dgm:prSet/>
      <dgm:spPr/>
      <dgm:t>
        <a:bodyPr/>
        <a:lstStyle/>
        <a:p>
          <a:pPr rtl="0"/>
          <a:r>
            <a:rPr lang="ru-RU" dirty="0">
              <a:latin typeface="Times New Roman" pitchFamily="18" charset="0"/>
              <a:cs typeface="Times New Roman" pitchFamily="18" charset="0"/>
            </a:rPr>
            <a:t>Интеллектуальная деятельность</a:t>
          </a:r>
        </a:p>
      </dgm:t>
    </dgm:pt>
    <dgm:pt modelId="{638CA64A-786B-490E-9725-0DA0BF0A47E8}" type="parTrans" cxnId="{527CA6FB-56B6-4A93-A780-90242B5E7F35}">
      <dgm:prSet/>
      <dgm:spPr/>
      <dgm:t>
        <a:bodyPr/>
        <a:lstStyle/>
        <a:p>
          <a:endParaRPr lang="ru-RU"/>
        </a:p>
      </dgm:t>
    </dgm:pt>
    <dgm:pt modelId="{46363176-F96E-4435-80B6-969B7875A442}" type="sibTrans" cxnId="{527CA6FB-56B6-4A93-A780-90242B5E7F35}">
      <dgm:prSet/>
      <dgm:spPr/>
      <dgm:t>
        <a:bodyPr/>
        <a:lstStyle/>
        <a:p>
          <a:endParaRPr lang="ru-RU"/>
        </a:p>
      </dgm:t>
    </dgm:pt>
    <dgm:pt modelId="{F782E65D-157E-4C1D-8C1D-20A7287E732C}">
      <dgm:prSet/>
      <dgm:spPr/>
      <dgm:t>
        <a:bodyPr/>
        <a:lstStyle/>
        <a:p>
          <a:pPr rtl="0"/>
          <a:r>
            <a:rPr lang="ru-RU" dirty="0">
              <a:latin typeface="Times New Roman" pitchFamily="18" charset="0"/>
              <a:cs typeface="Times New Roman" pitchFamily="18" charset="0"/>
            </a:rPr>
            <a:t>Речь</a:t>
          </a:r>
        </a:p>
      </dgm:t>
    </dgm:pt>
    <dgm:pt modelId="{1B7C828B-6DC6-4283-8E22-60974A540A0F}" type="parTrans" cxnId="{C554A605-E549-4F7B-9138-512E88B5FF8C}">
      <dgm:prSet/>
      <dgm:spPr/>
      <dgm:t>
        <a:bodyPr/>
        <a:lstStyle/>
        <a:p>
          <a:endParaRPr lang="ru-RU"/>
        </a:p>
      </dgm:t>
    </dgm:pt>
    <dgm:pt modelId="{61A1E6A9-98E2-4EFA-B1CC-47E57EFD999D}" type="sibTrans" cxnId="{C554A605-E549-4F7B-9138-512E88B5FF8C}">
      <dgm:prSet/>
      <dgm:spPr/>
      <dgm:t>
        <a:bodyPr/>
        <a:lstStyle/>
        <a:p>
          <a:endParaRPr lang="ru-RU"/>
        </a:p>
      </dgm:t>
    </dgm:pt>
    <dgm:pt modelId="{D64754FA-BBF7-4E76-B3C4-A6B200C1EA4D}">
      <dgm:prSet/>
      <dgm:spPr/>
      <dgm:t>
        <a:bodyPr/>
        <a:lstStyle/>
        <a:p>
          <a:pPr rtl="0"/>
          <a:r>
            <a:rPr lang="ru-RU" dirty="0">
              <a:latin typeface="Times New Roman" pitchFamily="18" charset="0"/>
              <a:cs typeface="Times New Roman" pitchFamily="18" charset="0"/>
            </a:rPr>
            <a:t>Познавательная деятельность</a:t>
          </a:r>
        </a:p>
      </dgm:t>
    </dgm:pt>
    <dgm:pt modelId="{6EC542FF-314D-413E-B50A-1E899A30FA9B}" type="parTrans" cxnId="{5012C794-FE60-414D-ADA4-936D2454DED8}">
      <dgm:prSet/>
      <dgm:spPr/>
      <dgm:t>
        <a:bodyPr/>
        <a:lstStyle/>
        <a:p>
          <a:endParaRPr lang="ru-RU"/>
        </a:p>
      </dgm:t>
    </dgm:pt>
    <dgm:pt modelId="{A0B1D90E-9DFB-41B8-9215-68C04BA14B59}" type="sibTrans" cxnId="{5012C794-FE60-414D-ADA4-936D2454DED8}">
      <dgm:prSet/>
      <dgm:spPr/>
      <dgm:t>
        <a:bodyPr/>
        <a:lstStyle/>
        <a:p>
          <a:endParaRPr lang="ru-RU"/>
        </a:p>
      </dgm:t>
    </dgm:pt>
    <dgm:pt modelId="{26E50E92-61EA-470D-BB82-50026DC1704D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Личностно-эмоциональное 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развитие</a:t>
          </a:r>
        </a:p>
      </dgm:t>
    </dgm:pt>
    <dgm:pt modelId="{C3EB3B0C-12F9-4ADB-9BE0-D05D43D411A1}" type="parTrans" cxnId="{EBE901A0-A4B9-4159-81D9-2224076BC84E}">
      <dgm:prSet/>
      <dgm:spPr/>
      <dgm:t>
        <a:bodyPr/>
        <a:lstStyle/>
        <a:p>
          <a:endParaRPr lang="ru-RU"/>
        </a:p>
      </dgm:t>
    </dgm:pt>
    <dgm:pt modelId="{5F06F6E5-F3D5-4921-BACD-44A0032ABABD}" type="sibTrans" cxnId="{EBE901A0-A4B9-4159-81D9-2224076BC84E}">
      <dgm:prSet/>
      <dgm:spPr/>
      <dgm:t>
        <a:bodyPr/>
        <a:lstStyle/>
        <a:p>
          <a:endParaRPr lang="ru-RU"/>
        </a:p>
      </dgm:t>
    </dgm:pt>
    <dgm:pt modelId="{87E031E8-F088-406F-934C-FBA9E4FFF7E0}" type="pres">
      <dgm:prSet presAssocID="{D8198209-48B7-47BF-AE03-149506C5B5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1856AA-7089-46EC-8097-F32DC3EFB219}" type="pres">
      <dgm:prSet presAssocID="{A1C220D5-D4EC-4296-8526-787DEB9826E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827BE-0344-46F9-ADD8-1D0619058229}" type="pres">
      <dgm:prSet presAssocID="{2413B34E-3F1E-4432-B880-7B9E6F81AB12}" presName="sibTrans" presStyleCnt="0"/>
      <dgm:spPr/>
    </dgm:pt>
    <dgm:pt modelId="{0634A202-363F-4FAD-8F92-9E37BF52D624}" type="pres">
      <dgm:prSet presAssocID="{E9810AF9-76DA-4EEF-A228-05A11EBF6E8B}" presName="node" presStyleLbl="node1" presStyleIdx="1" presStyleCnt="7" custLinFactNeighborX="444" custLinFactNeighborY="3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091DE-2C0C-4AB6-987D-9A90E1C0F401}" type="pres">
      <dgm:prSet presAssocID="{DA450036-BBC5-41BF-8144-D5E789FC668D}" presName="sibTrans" presStyleCnt="0"/>
      <dgm:spPr/>
    </dgm:pt>
    <dgm:pt modelId="{E0657BEA-2315-4ECC-B028-8FDF88297F7B}" type="pres">
      <dgm:prSet presAssocID="{B58CAF8E-7DF3-41EF-AC87-1F3A00D2AAA5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8C528-EA9F-4873-A73A-1EEB842C005E}" type="pres">
      <dgm:prSet presAssocID="{65892916-8E35-4C10-8D53-77CDE61F96D7}" presName="sibTrans" presStyleCnt="0"/>
      <dgm:spPr/>
    </dgm:pt>
    <dgm:pt modelId="{3221F698-F875-45AB-AA2F-73C7DB19D8C9}" type="pres">
      <dgm:prSet presAssocID="{D081A4A0-E582-45DE-A2A3-2551702A648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48A30F-A555-4911-8BD8-43CB18432AC1}" type="pres">
      <dgm:prSet presAssocID="{46363176-F96E-4435-80B6-969B7875A442}" presName="sibTrans" presStyleCnt="0"/>
      <dgm:spPr/>
    </dgm:pt>
    <dgm:pt modelId="{B539FCFE-A1E2-4761-801A-53EC3323B019}" type="pres">
      <dgm:prSet presAssocID="{F782E65D-157E-4C1D-8C1D-20A7287E732C}" presName="node" presStyleLbl="node1" presStyleIdx="4" presStyleCnt="7" custLinFactNeighborX="444" custLinFactNeighborY="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81C65-4275-4122-9DEA-CF1C220C13A1}" type="pres">
      <dgm:prSet presAssocID="{61A1E6A9-98E2-4EFA-B1CC-47E57EFD999D}" presName="sibTrans" presStyleCnt="0"/>
      <dgm:spPr/>
    </dgm:pt>
    <dgm:pt modelId="{25785154-489D-44E2-90F7-2591CC4B6452}" type="pres">
      <dgm:prSet presAssocID="{D64754FA-BBF7-4E76-B3C4-A6B200C1EA4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2AB21-A236-4D30-9AAD-219FEE27949F}" type="pres">
      <dgm:prSet presAssocID="{A0B1D90E-9DFB-41B8-9215-68C04BA14B59}" presName="sibTrans" presStyleCnt="0"/>
      <dgm:spPr/>
    </dgm:pt>
    <dgm:pt modelId="{A1F52E62-7012-4E37-B333-4135403652A5}" type="pres">
      <dgm:prSet presAssocID="{26E50E92-61EA-470D-BB82-50026DC1704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55242E-196B-482A-B45A-11D637CBB763}" srcId="{D8198209-48B7-47BF-AE03-149506C5B569}" destId="{A1C220D5-D4EC-4296-8526-787DEB9826E6}" srcOrd="0" destOrd="0" parTransId="{4B3DF116-5822-4A83-8600-81F6A625676F}" sibTransId="{2413B34E-3F1E-4432-B880-7B9E6F81AB12}"/>
    <dgm:cxn modelId="{527CA6FB-56B6-4A93-A780-90242B5E7F35}" srcId="{D8198209-48B7-47BF-AE03-149506C5B569}" destId="{D081A4A0-E582-45DE-A2A3-2551702A6484}" srcOrd="3" destOrd="0" parTransId="{638CA64A-786B-490E-9725-0DA0BF0A47E8}" sibTransId="{46363176-F96E-4435-80B6-969B7875A442}"/>
    <dgm:cxn modelId="{EBE901A0-A4B9-4159-81D9-2224076BC84E}" srcId="{D8198209-48B7-47BF-AE03-149506C5B569}" destId="{26E50E92-61EA-470D-BB82-50026DC1704D}" srcOrd="6" destOrd="0" parTransId="{C3EB3B0C-12F9-4ADB-9BE0-D05D43D411A1}" sibTransId="{5F06F6E5-F3D5-4921-BACD-44A0032ABABD}"/>
    <dgm:cxn modelId="{8C0261A7-3433-4DF0-BE3C-5F8427544781}" type="presOf" srcId="{E9810AF9-76DA-4EEF-A228-05A11EBF6E8B}" destId="{0634A202-363F-4FAD-8F92-9E37BF52D624}" srcOrd="0" destOrd="0" presId="urn:microsoft.com/office/officeart/2005/8/layout/default#1"/>
    <dgm:cxn modelId="{392741CE-CA80-4BF2-A8EE-1233CCD2DC9E}" type="presOf" srcId="{26E50E92-61EA-470D-BB82-50026DC1704D}" destId="{A1F52E62-7012-4E37-B333-4135403652A5}" srcOrd="0" destOrd="0" presId="urn:microsoft.com/office/officeart/2005/8/layout/default#1"/>
    <dgm:cxn modelId="{5012C794-FE60-414D-ADA4-936D2454DED8}" srcId="{D8198209-48B7-47BF-AE03-149506C5B569}" destId="{D64754FA-BBF7-4E76-B3C4-A6B200C1EA4D}" srcOrd="5" destOrd="0" parTransId="{6EC542FF-314D-413E-B50A-1E899A30FA9B}" sibTransId="{A0B1D90E-9DFB-41B8-9215-68C04BA14B59}"/>
    <dgm:cxn modelId="{51AFFE4E-E113-4AB2-B92D-F28941D54D20}" type="presOf" srcId="{F782E65D-157E-4C1D-8C1D-20A7287E732C}" destId="{B539FCFE-A1E2-4761-801A-53EC3323B019}" srcOrd="0" destOrd="0" presId="urn:microsoft.com/office/officeart/2005/8/layout/default#1"/>
    <dgm:cxn modelId="{C554A605-E549-4F7B-9138-512E88B5FF8C}" srcId="{D8198209-48B7-47BF-AE03-149506C5B569}" destId="{F782E65D-157E-4C1D-8C1D-20A7287E732C}" srcOrd="4" destOrd="0" parTransId="{1B7C828B-6DC6-4283-8E22-60974A540A0F}" sibTransId="{61A1E6A9-98E2-4EFA-B1CC-47E57EFD999D}"/>
    <dgm:cxn modelId="{D5058C7A-A0E8-4030-A6E4-EAD90BAB0790}" type="presOf" srcId="{D081A4A0-E582-45DE-A2A3-2551702A6484}" destId="{3221F698-F875-45AB-AA2F-73C7DB19D8C9}" srcOrd="0" destOrd="0" presId="urn:microsoft.com/office/officeart/2005/8/layout/default#1"/>
    <dgm:cxn modelId="{59EA04F9-798C-474E-88AD-817FD1E706AA}" type="presOf" srcId="{D8198209-48B7-47BF-AE03-149506C5B569}" destId="{87E031E8-F088-406F-934C-FBA9E4FFF7E0}" srcOrd="0" destOrd="0" presId="urn:microsoft.com/office/officeart/2005/8/layout/default#1"/>
    <dgm:cxn modelId="{98FC1688-D426-4D20-B8CC-28141DB0AB25}" srcId="{D8198209-48B7-47BF-AE03-149506C5B569}" destId="{B58CAF8E-7DF3-41EF-AC87-1F3A00D2AAA5}" srcOrd="2" destOrd="0" parTransId="{A8890677-2E9A-4A57-8C0B-21B3FA318F31}" sibTransId="{65892916-8E35-4C10-8D53-77CDE61F96D7}"/>
    <dgm:cxn modelId="{C124E51D-CE2D-4732-B5CA-539320E9027F}" srcId="{D8198209-48B7-47BF-AE03-149506C5B569}" destId="{E9810AF9-76DA-4EEF-A228-05A11EBF6E8B}" srcOrd="1" destOrd="0" parTransId="{D02CF48F-B29C-4C27-A232-0CABAD59A82E}" sibTransId="{DA450036-BBC5-41BF-8144-D5E789FC668D}"/>
    <dgm:cxn modelId="{73EC553D-9F90-4D12-A111-262ADF98F7DB}" type="presOf" srcId="{B58CAF8E-7DF3-41EF-AC87-1F3A00D2AAA5}" destId="{E0657BEA-2315-4ECC-B028-8FDF88297F7B}" srcOrd="0" destOrd="0" presId="urn:microsoft.com/office/officeart/2005/8/layout/default#1"/>
    <dgm:cxn modelId="{91AB0A42-462D-42CC-8C83-8151C5F278BB}" type="presOf" srcId="{A1C220D5-D4EC-4296-8526-787DEB9826E6}" destId="{A81856AA-7089-46EC-8097-F32DC3EFB219}" srcOrd="0" destOrd="0" presId="urn:microsoft.com/office/officeart/2005/8/layout/default#1"/>
    <dgm:cxn modelId="{29408C40-37C9-4846-9020-E7DC3BE25380}" type="presOf" srcId="{D64754FA-BBF7-4E76-B3C4-A6B200C1EA4D}" destId="{25785154-489D-44E2-90F7-2591CC4B6452}" srcOrd="0" destOrd="0" presId="urn:microsoft.com/office/officeart/2005/8/layout/default#1"/>
    <dgm:cxn modelId="{2C05C663-9CB5-4087-A06E-4ECB42274DEF}" type="presParOf" srcId="{87E031E8-F088-406F-934C-FBA9E4FFF7E0}" destId="{A81856AA-7089-46EC-8097-F32DC3EFB219}" srcOrd="0" destOrd="0" presId="urn:microsoft.com/office/officeart/2005/8/layout/default#1"/>
    <dgm:cxn modelId="{993D1D93-AE14-4A49-B1B7-FF35B619CA6F}" type="presParOf" srcId="{87E031E8-F088-406F-934C-FBA9E4FFF7E0}" destId="{9E0827BE-0344-46F9-ADD8-1D0619058229}" srcOrd="1" destOrd="0" presId="urn:microsoft.com/office/officeart/2005/8/layout/default#1"/>
    <dgm:cxn modelId="{68255AE6-B74C-4A83-9F53-DA5206607B64}" type="presParOf" srcId="{87E031E8-F088-406F-934C-FBA9E4FFF7E0}" destId="{0634A202-363F-4FAD-8F92-9E37BF52D624}" srcOrd="2" destOrd="0" presId="urn:microsoft.com/office/officeart/2005/8/layout/default#1"/>
    <dgm:cxn modelId="{6463ED66-F044-4CDE-AE49-1C4C36AF724B}" type="presParOf" srcId="{87E031E8-F088-406F-934C-FBA9E4FFF7E0}" destId="{3C3091DE-2C0C-4AB6-987D-9A90E1C0F401}" srcOrd="3" destOrd="0" presId="urn:microsoft.com/office/officeart/2005/8/layout/default#1"/>
    <dgm:cxn modelId="{A433EC58-C7F6-4F5F-85EA-582152BBBB77}" type="presParOf" srcId="{87E031E8-F088-406F-934C-FBA9E4FFF7E0}" destId="{E0657BEA-2315-4ECC-B028-8FDF88297F7B}" srcOrd="4" destOrd="0" presId="urn:microsoft.com/office/officeart/2005/8/layout/default#1"/>
    <dgm:cxn modelId="{AE323F07-F5CA-425F-806B-C1C792E192D2}" type="presParOf" srcId="{87E031E8-F088-406F-934C-FBA9E4FFF7E0}" destId="{CAB8C528-EA9F-4873-A73A-1EEB842C005E}" srcOrd="5" destOrd="0" presId="urn:microsoft.com/office/officeart/2005/8/layout/default#1"/>
    <dgm:cxn modelId="{6659F70D-9575-4780-8636-CC28EE3AFE38}" type="presParOf" srcId="{87E031E8-F088-406F-934C-FBA9E4FFF7E0}" destId="{3221F698-F875-45AB-AA2F-73C7DB19D8C9}" srcOrd="6" destOrd="0" presId="urn:microsoft.com/office/officeart/2005/8/layout/default#1"/>
    <dgm:cxn modelId="{2122353D-73F9-4F65-9A5F-1AB3FF94583F}" type="presParOf" srcId="{87E031E8-F088-406F-934C-FBA9E4FFF7E0}" destId="{AD48A30F-A555-4911-8BD8-43CB18432AC1}" srcOrd="7" destOrd="0" presId="urn:microsoft.com/office/officeart/2005/8/layout/default#1"/>
    <dgm:cxn modelId="{F47A8C70-6C47-44FC-9B75-F51A843824F2}" type="presParOf" srcId="{87E031E8-F088-406F-934C-FBA9E4FFF7E0}" destId="{B539FCFE-A1E2-4761-801A-53EC3323B019}" srcOrd="8" destOrd="0" presId="urn:microsoft.com/office/officeart/2005/8/layout/default#1"/>
    <dgm:cxn modelId="{A55F5E49-8E3C-471A-95BD-EAD06B1764EB}" type="presParOf" srcId="{87E031E8-F088-406F-934C-FBA9E4FFF7E0}" destId="{E8681C65-4275-4122-9DEA-CF1C220C13A1}" srcOrd="9" destOrd="0" presId="urn:microsoft.com/office/officeart/2005/8/layout/default#1"/>
    <dgm:cxn modelId="{ABE36E48-725D-49AE-B096-8242141F204A}" type="presParOf" srcId="{87E031E8-F088-406F-934C-FBA9E4FFF7E0}" destId="{25785154-489D-44E2-90F7-2591CC4B6452}" srcOrd="10" destOrd="0" presId="urn:microsoft.com/office/officeart/2005/8/layout/default#1"/>
    <dgm:cxn modelId="{CE4D3991-DD89-4537-BE63-6DB1ABA75EAD}" type="presParOf" srcId="{87E031E8-F088-406F-934C-FBA9E4FFF7E0}" destId="{C062AB21-A236-4D30-9AAD-219FEE27949F}" srcOrd="11" destOrd="0" presId="urn:microsoft.com/office/officeart/2005/8/layout/default#1"/>
    <dgm:cxn modelId="{B3AD1776-94BD-48B6-94D5-B5CD98D82527}" type="presParOf" srcId="{87E031E8-F088-406F-934C-FBA9E4FFF7E0}" destId="{A1F52E62-7012-4E37-B333-4135403652A5}" srcOrd="1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4CAE40-9939-4042-931D-E40AB35AE43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595349A-A79A-4696-9D22-DB398D7C44C6}">
      <dgm:prSet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Создание специальных условий для освоения образовательных программ и социальной адаптации</a:t>
          </a:r>
        </a:p>
      </dgm:t>
    </dgm:pt>
    <dgm:pt modelId="{3774D6D4-2430-4850-9615-BC115748C745}" type="parTrans" cxnId="{031AC1E4-4934-4266-99E2-10FB6F0F2F72}">
      <dgm:prSet/>
      <dgm:spPr/>
      <dgm:t>
        <a:bodyPr/>
        <a:lstStyle/>
        <a:p>
          <a:endParaRPr lang="ru-RU"/>
        </a:p>
      </dgm:t>
    </dgm:pt>
    <dgm:pt modelId="{9F2F2A28-7259-4CD9-ACAC-CB54328DE9B7}" type="sibTrans" cxnId="{031AC1E4-4934-4266-99E2-10FB6F0F2F72}">
      <dgm:prSet/>
      <dgm:spPr/>
      <dgm:t>
        <a:bodyPr/>
        <a:lstStyle/>
        <a:p>
          <a:endParaRPr lang="ru-RU"/>
        </a:p>
      </dgm:t>
    </dgm:pt>
    <dgm:pt modelId="{67255BA9-D5D8-47AB-85C2-877CE30CD01A}" type="pres">
      <dgm:prSet presAssocID="{644CAE40-9939-4042-931D-E40AB35AE43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072988-F734-4819-863A-7B86D6AEE234}" type="pres">
      <dgm:prSet presAssocID="{F595349A-A79A-4696-9D22-DB398D7C44C6}" presName="node" presStyleLbl="node1" presStyleIdx="0" presStyleCnt="1" custLinFactNeighborX="2116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CFFB9D-4429-4E54-BB31-83EC3D21A2F8}" type="presOf" srcId="{F595349A-A79A-4696-9D22-DB398D7C44C6}" destId="{EF072988-F734-4819-863A-7B86D6AEE234}" srcOrd="0" destOrd="0" presId="urn:microsoft.com/office/officeart/2005/8/layout/process1"/>
    <dgm:cxn modelId="{2CE2D3DE-E09F-447F-851D-5F97D60E2D6A}" type="presOf" srcId="{644CAE40-9939-4042-931D-E40AB35AE43E}" destId="{67255BA9-D5D8-47AB-85C2-877CE30CD01A}" srcOrd="0" destOrd="0" presId="urn:microsoft.com/office/officeart/2005/8/layout/process1"/>
    <dgm:cxn modelId="{031AC1E4-4934-4266-99E2-10FB6F0F2F72}" srcId="{644CAE40-9939-4042-931D-E40AB35AE43E}" destId="{F595349A-A79A-4696-9D22-DB398D7C44C6}" srcOrd="0" destOrd="0" parTransId="{3774D6D4-2430-4850-9615-BC115748C745}" sibTransId="{9F2F2A28-7259-4CD9-ACAC-CB54328DE9B7}"/>
    <dgm:cxn modelId="{D008E4C9-1AEA-44CB-B2D3-7125114DC521}" type="presParOf" srcId="{67255BA9-D5D8-47AB-85C2-877CE30CD01A}" destId="{EF072988-F734-4819-863A-7B86D6AEE234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93A7E7-6AAC-4D72-B2FA-ABA0F43BA80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B56AB6-80D3-4E7B-8536-318729D90778}">
      <dgm:prSet custT="1"/>
      <dgm:spPr/>
      <dgm:t>
        <a:bodyPr/>
        <a:lstStyle/>
        <a:p>
          <a:pPr algn="just" rtl="0"/>
          <a:r>
            <a:rPr lang="ru-RU" sz="2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СИПР – это </a:t>
          </a:r>
          <a:r>
            <a:rPr lang="ru-RU" sz="24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документ, описывающий специальные образовательные условия для максимальной реализации особых образовательных потребностей ребенка с ОВЗ в процессе обучения и воспитания на определенной ступени образования.</a:t>
          </a:r>
          <a:endParaRPr lang="ru-RU" sz="24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E45865F-6CB8-4F03-A4C9-FEE3D0BE8474}" type="parTrans" cxnId="{F35CC857-9011-4A6E-B6A0-257804B72290}">
      <dgm:prSet/>
      <dgm:spPr/>
      <dgm:t>
        <a:bodyPr/>
        <a:lstStyle/>
        <a:p>
          <a:endParaRPr lang="ru-RU"/>
        </a:p>
      </dgm:t>
    </dgm:pt>
    <dgm:pt modelId="{2CCC6784-BBF9-4879-B1A9-C56831AB9AF7}" type="sibTrans" cxnId="{F35CC857-9011-4A6E-B6A0-257804B72290}">
      <dgm:prSet/>
      <dgm:spPr/>
      <dgm:t>
        <a:bodyPr/>
        <a:lstStyle/>
        <a:p>
          <a:endParaRPr lang="ru-RU"/>
        </a:p>
      </dgm:t>
    </dgm:pt>
    <dgm:pt modelId="{83FB4D19-DA48-45B3-AE4D-5079A938326F}" type="pres">
      <dgm:prSet presAssocID="{2E93A7E7-6AAC-4D72-B2FA-ABA0F43BA80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A6AEB0-0D1D-450E-BF03-8CE4AA39DD28}" type="pres">
      <dgm:prSet presAssocID="{8EB56AB6-80D3-4E7B-8536-318729D90778}" presName="circle1" presStyleLbl="node1" presStyleIdx="0" presStyleCnt="1"/>
      <dgm:spPr/>
    </dgm:pt>
    <dgm:pt modelId="{84F57620-B9A7-43A5-AA09-D4A072C1DCCE}" type="pres">
      <dgm:prSet presAssocID="{8EB56AB6-80D3-4E7B-8536-318729D90778}" presName="space" presStyleCnt="0"/>
      <dgm:spPr/>
    </dgm:pt>
    <dgm:pt modelId="{425EA693-2A02-4CF7-84B4-E4EEB74F55A8}" type="pres">
      <dgm:prSet presAssocID="{8EB56AB6-80D3-4E7B-8536-318729D90778}" presName="rect1" presStyleLbl="alignAcc1" presStyleIdx="0" presStyleCnt="1" custScaleX="100000" custScaleY="100000" custLinFactNeighborY="-1396"/>
      <dgm:spPr/>
      <dgm:t>
        <a:bodyPr/>
        <a:lstStyle/>
        <a:p>
          <a:endParaRPr lang="ru-RU"/>
        </a:p>
      </dgm:t>
    </dgm:pt>
    <dgm:pt modelId="{765E047A-E13C-4E97-85BC-FF99C47271C2}" type="pres">
      <dgm:prSet presAssocID="{8EB56AB6-80D3-4E7B-8536-318729D90778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5CC857-9011-4A6E-B6A0-257804B72290}" srcId="{2E93A7E7-6AAC-4D72-B2FA-ABA0F43BA803}" destId="{8EB56AB6-80D3-4E7B-8536-318729D90778}" srcOrd="0" destOrd="0" parTransId="{0E45865F-6CB8-4F03-A4C9-FEE3D0BE8474}" sibTransId="{2CCC6784-BBF9-4879-B1A9-C56831AB9AF7}"/>
    <dgm:cxn modelId="{1A112B58-BFDA-43BF-9754-CD5A58A6E03F}" type="presOf" srcId="{8EB56AB6-80D3-4E7B-8536-318729D90778}" destId="{765E047A-E13C-4E97-85BC-FF99C47271C2}" srcOrd="1" destOrd="0" presId="urn:microsoft.com/office/officeart/2005/8/layout/target3"/>
    <dgm:cxn modelId="{EC075AD9-FBB9-41BA-915A-27152D230F63}" type="presOf" srcId="{2E93A7E7-6AAC-4D72-B2FA-ABA0F43BA803}" destId="{83FB4D19-DA48-45B3-AE4D-5079A938326F}" srcOrd="0" destOrd="0" presId="urn:microsoft.com/office/officeart/2005/8/layout/target3"/>
    <dgm:cxn modelId="{93742127-26CF-47C6-A369-69D4FE14F59A}" type="presOf" srcId="{8EB56AB6-80D3-4E7B-8536-318729D90778}" destId="{425EA693-2A02-4CF7-84B4-E4EEB74F55A8}" srcOrd="0" destOrd="0" presId="urn:microsoft.com/office/officeart/2005/8/layout/target3"/>
    <dgm:cxn modelId="{BE66710B-B9D0-42BC-B9B7-888EB77AB114}" type="presParOf" srcId="{83FB4D19-DA48-45B3-AE4D-5079A938326F}" destId="{A0A6AEB0-0D1D-450E-BF03-8CE4AA39DD28}" srcOrd="0" destOrd="0" presId="urn:microsoft.com/office/officeart/2005/8/layout/target3"/>
    <dgm:cxn modelId="{AC5037BB-64F4-4CBC-8768-FFB70C70F451}" type="presParOf" srcId="{83FB4D19-DA48-45B3-AE4D-5079A938326F}" destId="{84F57620-B9A7-43A5-AA09-D4A072C1DCCE}" srcOrd="1" destOrd="0" presId="urn:microsoft.com/office/officeart/2005/8/layout/target3"/>
    <dgm:cxn modelId="{9567C701-E685-48D9-8AB4-1A98F21BF771}" type="presParOf" srcId="{83FB4D19-DA48-45B3-AE4D-5079A938326F}" destId="{425EA693-2A02-4CF7-84B4-E4EEB74F55A8}" srcOrd="2" destOrd="0" presId="urn:microsoft.com/office/officeart/2005/8/layout/target3"/>
    <dgm:cxn modelId="{65E9FD7D-96F6-4D3F-A46B-213F0EE5328F}" type="presParOf" srcId="{83FB4D19-DA48-45B3-AE4D-5079A938326F}" destId="{765E047A-E13C-4E97-85BC-FF99C47271C2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93A7E7-6AAC-4D72-B2FA-ABA0F43BA80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B56AB6-80D3-4E7B-8536-318729D90778}">
      <dgm:prSet custT="1"/>
      <dgm:spPr/>
      <dgm:t>
        <a:bodyPr/>
        <a:lstStyle/>
        <a:p>
          <a:pPr algn="just" rtl="0"/>
          <a:r>
            <a:rPr lang="ru-RU" sz="2400" i="1" dirty="0">
              <a:latin typeface="Times New Roman" pitchFamily="18" charset="0"/>
              <a:cs typeface="Times New Roman" pitchFamily="18" charset="0"/>
            </a:rPr>
            <a:t>СИПР – это программа, разработанная для одного конкретного обучающегося и направленная на решение его проблем. </a:t>
          </a:r>
        </a:p>
      </dgm:t>
    </dgm:pt>
    <dgm:pt modelId="{0E45865F-6CB8-4F03-A4C9-FEE3D0BE8474}" type="parTrans" cxnId="{F35CC857-9011-4A6E-B6A0-257804B72290}">
      <dgm:prSet/>
      <dgm:spPr/>
      <dgm:t>
        <a:bodyPr/>
        <a:lstStyle/>
        <a:p>
          <a:endParaRPr lang="ru-RU"/>
        </a:p>
      </dgm:t>
    </dgm:pt>
    <dgm:pt modelId="{2CCC6784-BBF9-4879-B1A9-C56831AB9AF7}" type="sibTrans" cxnId="{F35CC857-9011-4A6E-B6A0-257804B72290}">
      <dgm:prSet/>
      <dgm:spPr/>
      <dgm:t>
        <a:bodyPr/>
        <a:lstStyle/>
        <a:p>
          <a:endParaRPr lang="ru-RU"/>
        </a:p>
      </dgm:t>
    </dgm:pt>
    <dgm:pt modelId="{83FB4D19-DA48-45B3-AE4D-5079A938326F}" type="pres">
      <dgm:prSet presAssocID="{2E93A7E7-6AAC-4D72-B2FA-ABA0F43BA80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A6AEB0-0D1D-450E-BF03-8CE4AA39DD28}" type="pres">
      <dgm:prSet presAssocID="{8EB56AB6-80D3-4E7B-8536-318729D90778}" presName="circle1" presStyleLbl="node1" presStyleIdx="0" presStyleCnt="1" custScaleX="93042" custScaleY="100171" custLinFactNeighborX="1236" custLinFactNeighborY="1094"/>
      <dgm:spPr/>
    </dgm:pt>
    <dgm:pt modelId="{84F57620-B9A7-43A5-AA09-D4A072C1DCCE}" type="pres">
      <dgm:prSet presAssocID="{8EB56AB6-80D3-4E7B-8536-318729D90778}" presName="space" presStyleCnt="0"/>
      <dgm:spPr/>
    </dgm:pt>
    <dgm:pt modelId="{425EA693-2A02-4CF7-84B4-E4EEB74F55A8}" type="pres">
      <dgm:prSet presAssocID="{8EB56AB6-80D3-4E7B-8536-318729D90778}" presName="rect1" presStyleLbl="alignAcc1" presStyleIdx="0" presStyleCnt="1" custScaleX="101187" custLinFactNeighborX="858" custLinFactNeighborY="-94358"/>
      <dgm:spPr/>
      <dgm:t>
        <a:bodyPr/>
        <a:lstStyle/>
        <a:p>
          <a:endParaRPr lang="ru-RU"/>
        </a:p>
      </dgm:t>
    </dgm:pt>
    <dgm:pt modelId="{765E047A-E13C-4E97-85BC-FF99C47271C2}" type="pres">
      <dgm:prSet presAssocID="{8EB56AB6-80D3-4E7B-8536-318729D90778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E2E896-5DA7-4BDC-9B11-0CC88C048220}" type="presOf" srcId="{8EB56AB6-80D3-4E7B-8536-318729D90778}" destId="{765E047A-E13C-4E97-85BC-FF99C47271C2}" srcOrd="1" destOrd="0" presId="urn:microsoft.com/office/officeart/2005/8/layout/target3"/>
    <dgm:cxn modelId="{CE2F05A3-9929-493B-884D-BEB82769E6E5}" type="presOf" srcId="{2E93A7E7-6AAC-4D72-B2FA-ABA0F43BA803}" destId="{83FB4D19-DA48-45B3-AE4D-5079A938326F}" srcOrd="0" destOrd="0" presId="urn:microsoft.com/office/officeart/2005/8/layout/target3"/>
    <dgm:cxn modelId="{AD56E0B5-2540-4BBB-A6A5-80D8D8FF516D}" type="presOf" srcId="{8EB56AB6-80D3-4E7B-8536-318729D90778}" destId="{425EA693-2A02-4CF7-84B4-E4EEB74F55A8}" srcOrd="0" destOrd="0" presId="urn:microsoft.com/office/officeart/2005/8/layout/target3"/>
    <dgm:cxn modelId="{F35CC857-9011-4A6E-B6A0-257804B72290}" srcId="{2E93A7E7-6AAC-4D72-B2FA-ABA0F43BA803}" destId="{8EB56AB6-80D3-4E7B-8536-318729D90778}" srcOrd="0" destOrd="0" parTransId="{0E45865F-6CB8-4F03-A4C9-FEE3D0BE8474}" sibTransId="{2CCC6784-BBF9-4879-B1A9-C56831AB9AF7}"/>
    <dgm:cxn modelId="{2766BB3D-A4E2-4A80-94D0-5BE702F197FA}" type="presParOf" srcId="{83FB4D19-DA48-45B3-AE4D-5079A938326F}" destId="{A0A6AEB0-0D1D-450E-BF03-8CE4AA39DD28}" srcOrd="0" destOrd="0" presId="urn:microsoft.com/office/officeart/2005/8/layout/target3"/>
    <dgm:cxn modelId="{54C69654-2578-4F3F-80F2-9C88E282CAC3}" type="presParOf" srcId="{83FB4D19-DA48-45B3-AE4D-5079A938326F}" destId="{84F57620-B9A7-43A5-AA09-D4A072C1DCCE}" srcOrd="1" destOrd="0" presId="urn:microsoft.com/office/officeart/2005/8/layout/target3"/>
    <dgm:cxn modelId="{590B75D3-7161-42AF-B656-D062993BE940}" type="presParOf" srcId="{83FB4D19-DA48-45B3-AE4D-5079A938326F}" destId="{425EA693-2A02-4CF7-84B4-E4EEB74F55A8}" srcOrd="2" destOrd="0" presId="urn:microsoft.com/office/officeart/2005/8/layout/target3"/>
    <dgm:cxn modelId="{57E320E4-DC04-4965-9EE1-28FCAE039A46}" type="presParOf" srcId="{83FB4D19-DA48-45B3-AE4D-5079A938326F}" destId="{765E047A-E13C-4E97-85BC-FF99C47271C2}" srcOrd="3" destOrd="0" presId="urn:microsoft.com/office/officeart/2005/8/layout/targe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061511-E398-4213-8D2B-A7098BDC9D93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137B21-48A5-4B87-A2FD-873ABE0BBEDE}">
      <dgm:prSet custT="1"/>
      <dgm:spPr/>
      <dgm:t>
        <a:bodyPr/>
        <a:lstStyle/>
        <a:p>
          <a:r>
            <a:rPr lang="ru-RU" sz="1400" dirty="0"/>
            <a:t>	</a:t>
          </a:r>
          <a:r>
            <a:rPr lang="ru-RU" sz="1600" i="1" dirty="0" smtClean="0">
              <a:latin typeface="Times New Roman" pitchFamily="18" charset="0"/>
              <a:cs typeface="Times New Roman" pitchFamily="18" charset="0"/>
            </a:rPr>
            <a:t>индивидуализации учебно- воспитательного процесса и адаптации его к потребностям учащегося</a:t>
          </a:r>
          <a:endParaRPr lang="ru-RU" sz="1600" i="1" dirty="0">
            <a:latin typeface="Times New Roman" pitchFamily="18" charset="0"/>
            <a:cs typeface="Times New Roman" pitchFamily="18" charset="0"/>
          </a:endParaRPr>
        </a:p>
      </dgm:t>
    </dgm:pt>
    <dgm:pt modelId="{FDB0635E-6D9B-495A-8181-2C17C3B97901}" type="parTrans" cxnId="{19296B49-55FD-473B-82FA-8B7D679CC705}">
      <dgm:prSet/>
      <dgm:spPr/>
      <dgm:t>
        <a:bodyPr/>
        <a:lstStyle/>
        <a:p>
          <a:endParaRPr lang="ru-RU"/>
        </a:p>
      </dgm:t>
    </dgm:pt>
    <dgm:pt modelId="{9A2A8F5E-5C5B-4AB2-AA62-F8DA798236D3}" type="sibTrans" cxnId="{19296B49-55FD-473B-82FA-8B7D679CC705}">
      <dgm:prSet/>
      <dgm:spPr/>
      <dgm:t>
        <a:bodyPr/>
        <a:lstStyle/>
        <a:p>
          <a:endParaRPr lang="ru-RU"/>
        </a:p>
      </dgm:t>
    </dgm:pt>
    <dgm:pt modelId="{8F4C05E3-BA59-4BF7-818D-0D544512DA39}">
      <dgm:prSet custT="1"/>
      <dgm:spPr/>
      <dgm:t>
        <a:bodyPr/>
        <a:lstStyle/>
        <a:p>
          <a:r>
            <a:rPr lang="ru-RU" sz="1400" dirty="0"/>
            <a:t>	</a:t>
          </a:r>
          <a:r>
            <a:rPr lang="ru-RU" sz="1600" i="1" dirty="0" smtClean="0">
              <a:latin typeface="Times New Roman" pitchFamily="18" charset="0"/>
              <a:cs typeface="Times New Roman" pitchFamily="18" charset="0"/>
            </a:rPr>
            <a:t>повышению эффективности школьной коррекционно - развивающей работы</a:t>
          </a:r>
          <a:endParaRPr lang="ru-RU" sz="1600" i="1" dirty="0">
            <a:latin typeface="Times New Roman" pitchFamily="18" charset="0"/>
            <a:cs typeface="Times New Roman" pitchFamily="18" charset="0"/>
          </a:endParaRPr>
        </a:p>
      </dgm:t>
    </dgm:pt>
    <dgm:pt modelId="{294AED9B-5CA8-4C2F-A67F-D2C6BBB49F63}" type="parTrans" cxnId="{B6402C02-5E58-4204-8BB8-7E239CE87E39}">
      <dgm:prSet/>
      <dgm:spPr/>
      <dgm:t>
        <a:bodyPr/>
        <a:lstStyle/>
        <a:p>
          <a:endParaRPr lang="ru-RU"/>
        </a:p>
      </dgm:t>
    </dgm:pt>
    <dgm:pt modelId="{FDC6E181-E181-47BB-8C35-9F4D069751CE}" type="sibTrans" cxnId="{B6402C02-5E58-4204-8BB8-7E239CE87E39}">
      <dgm:prSet/>
      <dgm:spPr/>
      <dgm:t>
        <a:bodyPr/>
        <a:lstStyle/>
        <a:p>
          <a:endParaRPr lang="ru-RU"/>
        </a:p>
      </dgm:t>
    </dgm:pt>
    <dgm:pt modelId="{6F1DFE9B-76D4-4907-B13E-EDCF45C22ED1}">
      <dgm:prSet custT="1"/>
      <dgm:spPr/>
      <dgm:t>
        <a:bodyPr/>
        <a:lstStyle/>
        <a:p>
          <a:r>
            <a:rPr lang="ru-RU" sz="1700" dirty="0"/>
            <a:t>	</a:t>
          </a:r>
          <a:r>
            <a:rPr lang="ru-RU" sz="1600" i="1" dirty="0" smtClean="0">
              <a:latin typeface="Times New Roman" pitchFamily="18" charset="0"/>
              <a:cs typeface="Times New Roman" pitchFamily="18" charset="0"/>
            </a:rPr>
            <a:t>пошаговому, постепенному освоению учебного материала в том темпе, который комфортен ребенку с ОВЗ</a:t>
          </a:r>
          <a:endParaRPr lang="ru-RU" sz="1600" i="1" dirty="0">
            <a:latin typeface="Times New Roman" pitchFamily="18" charset="0"/>
            <a:cs typeface="Times New Roman" pitchFamily="18" charset="0"/>
          </a:endParaRPr>
        </a:p>
      </dgm:t>
    </dgm:pt>
    <dgm:pt modelId="{75E8B244-C1C0-497F-8887-2589968621D7}" type="parTrans" cxnId="{2E7E45F0-BADF-4470-B077-FF5E8FFCBFE1}">
      <dgm:prSet/>
      <dgm:spPr/>
      <dgm:t>
        <a:bodyPr/>
        <a:lstStyle/>
        <a:p>
          <a:endParaRPr lang="ru-RU"/>
        </a:p>
      </dgm:t>
    </dgm:pt>
    <dgm:pt modelId="{77C82856-B333-4C3A-B464-72D483C00BD7}" type="sibTrans" cxnId="{2E7E45F0-BADF-4470-B077-FF5E8FFCBFE1}">
      <dgm:prSet/>
      <dgm:spPr/>
      <dgm:t>
        <a:bodyPr/>
        <a:lstStyle/>
        <a:p>
          <a:endParaRPr lang="ru-RU"/>
        </a:p>
      </dgm:t>
    </dgm:pt>
    <dgm:pt modelId="{82B7F4B0-C31E-4818-85BC-F81BC0BBF4B2}">
      <dgm:prSet custT="1"/>
      <dgm:spPr/>
      <dgm:t>
        <a:bodyPr/>
        <a:lstStyle/>
        <a:p>
          <a:r>
            <a:rPr lang="ru-RU" sz="1800" dirty="0"/>
            <a:t>	</a:t>
          </a:r>
          <a:r>
            <a:rPr lang="ru-RU" sz="1600" i="1" dirty="0" smtClean="0">
              <a:latin typeface="Times New Roman" pitchFamily="18" charset="0"/>
              <a:cs typeface="Times New Roman" pitchFamily="18" charset="0"/>
            </a:rPr>
            <a:t>повышению квалификации педагогических работников и педагогической компетентности родителей, мотивации к самообразованию </a:t>
          </a:r>
          <a:endParaRPr lang="ru-RU" sz="1600" i="1" dirty="0">
            <a:latin typeface="Times New Roman" pitchFamily="18" charset="0"/>
            <a:cs typeface="Times New Roman" pitchFamily="18" charset="0"/>
          </a:endParaRPr>
        </a:p>
      </dgm:t>
    </dgm:pt>
    <dgm:pt modelId="{843E27BC-7BDA-4611-96A7-5129002B0927}" type="parTrans" cxnId="{EF3E09B9-1005-4A5A-AA90-C7193AC39874}">
      <dgm:prSet/>
      <dgm:spPr/>
      <dgm:t>
        <a:bodyPr/>
        <a:lstStyle/>
        <a:p>
          <a:endParaRPr lang="ru-RU"/>
        </a:p>
      </dgm:t>
    </dgm:pt>
    <dgm:pt modelId="{48EA32A1-D08A-4F20-B24E-F3672884D3E2}" type="sibTrans" cxnId="{EF3E09B9-1005-4A5A-AA90-C7193AC39874}">
      <dgm:prSet/>
      <dgm:spPr/>
      <dgm:t>
        <a:bodyPr/>
        <a:lstStyle/>
        <a:p>
          <a:endParaRPr lang="ru-RU"/>
        </a:p>
      </dgm:t>
    </dgm:pt>
    <dgm:pt modelId="{776C1045-4333-4061-BE5C-3E565CB6ACBC}">
      <dgm:prSet custT="1"/>
      <dgm:spPr/>
      <dgm:t>
        <a:bodyPr/>
        <a:lstStyle/>
        <a:p>
          <a:r>
            <a:rPr lang="ru-RU" sz="2000" i="1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i="1" dirty="0" smtClean="0">
              <a:latin typeface="Times New Roman" pitchFamily="18" charset="0"/>
              <a:cs typeface="Times New Roman" pitchFamily="18" charset="0"/>
            </a:rPr>
            <a:t>эффективному взаимодействию учителей и специалистов узких областей</a:t>
          </a:r>
          <a:endParaRPr lang="ru-RU" sz="1600" i="1" dirty="0">
            <a:latin typeface="Times New Roman" pitchFamily="18" charset="0"/>
            <a:cs typeface="Times New Roman" pitchFamily="18" charset="0"/>
          </a:endParaRPr>
        </a:p>
      </dgm:t>
    </dgm:pt>
    <dgm:pt modelId="{345B779A-CC48-4DF2-9B3B-9D776129DF95}" type="parTrans" cxnId="{0EA20F29-F7DC-411E-B7D6-8BC7E47FEE49}">
      <dgm:prSet/>
      <dgm:spPr/>
      <dgm:t>
        <a:bodyPr/>
        <a:lstStyle/>
        <a:p>
          <a:endParaRPr lang="ru-RU"/>
        </a:p>
      </dgm:t>
    </dgm:pt>
    <dgm:pt modelId="{2E14310A-6B39-4005-ACD1-4CB11880DA1E}" type="sibTrans" cxnId="{0EA20F29-F7DC-411E-B7D6-8BC7E47FEE49}">
      <dgm:prSet/>
      <dgm:spPr/>
      <dgm:t>
        <a:bodyPr/>
        <a:lstStyle/>
        <a:p>
          <a:endParaRPr lang="ru-RU"/>
        </a:p>
      </dgm:t>
    </dgm:pt>
    <dgm:pt modelId="{D5714238-D581-440B-8A64-060DDBE5EAFD}" type="pres">
      <dgm:prSet presAssocID="{CF061511-E398-4213-8D2B-A7098BDC9D9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34CDF6-4F9D-4A7C-9327-B4F7823DDC6E}" type="pres">
      <dgm:prSet presAssocID="{9D137B21-48A5-4B87-A2FD-873ABE0BBEDE}" presName="composite" presStyleCnt="0"/>
      <dgm:spPr/>
    </dgm:pt>
    <dgm:pt modelId="{02F5D6D8-D186-4B47-84E9-2EB5FBFD8323}" type="pres">
      <dgm:prSet presAssocID="{9D137B21-48A5-4B87-A2FD-873ABE0BBEDE}" presName="imgShp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xmlns="" id="0" name="" descr="Аудитория"/>
        </a:ext>
      </dgm:extLst>
    </dgm:pt>
    <dgm:pt modelId="{3E0A2CD8-AC73-4630-B627-1F1F009299DB}" type="pres">
      <dgm:prSet presAssocID="{9D137B21-48A5-4B87-A2FD-873ABE0BBEDE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E8D5D3-B7E5-47F1-BDC8-6AC6BDC5C1D0}" type="pres">
      <dgm:prSet presAssocID="{9A2A8F5E-5C5B-4AB2-AA62-F8DA798236D3}" presName="spacing" presStyleCnt="0"/>
      <dgm:spPr/>
    </dgm:pt>
    <dgm:pt modelId="{3BC5F448-D7E0-450C-9467-C8A2CC9E75A4}" type="pres">
      <dgm:prSet presAssocID="{8F4C05E3-BA59-4BF7-818D-0D544512DA39}" presName="composite" presStyleCnt="0"/>
      <dgm:spPr/>
    </dgm:pt>
    <dgm:pt modelId="{A3B690CE-8A11-406F-997B-C0C26CD91454}" type="pres">
      <dgm:prSet presAssocID="{8F4C05E3-BA59-4BF7-818D-0D544512DA39}" presName="imgShp" presStyleLbl="fgImgPlac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xmlns="" id="0" name="" descr="Конференц-зал"/>
        </a:ext>
      </dgm:extLst>
    </dgm:pt>
    <dgm:pt modelId="{4768A7AE-3FA9-4F1D-8B9A-B7AF3E470CA0}" type="pres">
      <dgm:prSet presAssocID="{8F4C05E3-BA59-4BF7-818D-0D544512DA39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8BFB6-3AAD-440C-940A-9438E1044AF7}" type="pres">
      <dgm:prSet presAssocID="{FDC6E181-E181-47BB-8C35-9F4D069751CE}" presName="spacing" presStyleCnt="0"/>
      <dgm:spPr/>
    </dgm:pt>
    <dgm:pt modelId="{5885733E-1EDF-4E86-A333-893ACAA466DE}" type="pres">
      <dgm:prSet presAssocID="{6F1DFE9B-76D4-4907-B13E-EDCF45C22ED1}" presName="composite" presStyleCnt="0"/>
      <dgm:spPr/>
    </dgm:pt>
    <dgm:pt modelId="{62F5C7BB-226B-4E49-AC24-22BAC863CBEA}" type="pres">
      <dgm:prSet presAssocID="{6F1DFE9B-76D4-4907-B13E-EDCF45C22ED1}" presName="imgShp" presStyleLbl="fgImgPlac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xmlns="" id="0" name="" descr="Песочные часы"/>
        </a:ext>
      </dgm:extLst>
    </dgm:pt>
    <dgm:pt modelId="{2EF8967E-8F69-4B30-9A07-5AB57A41AE6F}" type="pres">
      <dgm:prSet presAssocID="{6F1DFE9B-76D4-4907-B13E-EDCF45C22ED1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65159-0950-4312-B39E-1C762479AC42}" type="pres">
      <dgm:prSet presAssocID="{77C82856-B333-4C3A-B464-72D483C00BD7}" presName="spacing" presStyleCnt="0"/>
      <dgm:spPr/>
    </dgm:pt>
    <dgm:pt modelId="{05854A88-482D-42EE-80AA-05D28C658D77}" type="pres">
      <dgm:prSet presAssocID="{82B7F4B0-C31E-4818-85BC-F81BC0BBF4B2}" presName="composite" presStyleCnt="0"/>
      <dgm:spPr/>
    </dgm:pt>
    <dgm:pt modelId="{5ADED42B-104C-4755-BB01-862D1F74E328}" type="pres">
      <dgm:prSet presAssocID="{82B7F4B0-C31E-4818-85BC-F81BC0BBF4B2}" presName="imgShp" presStyleLbl="fgImgPlac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xmlns="" id="0" name="" descr="Линейчатая диаграмма с тенденцией к повышению"/>
        </a:ext>
      </dgm:extLst>
    </dgm:pt>
    <dgm:pt modelId="{FF4748C7-D584-4D46-BF33-5D90BC753899}" type="pres">
      <dgm:prSet presAssocID="{82B7F4B0-C31E-4818-85BC-F81BC0BBF4B2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FEE20-D63A-4FEF-B536-62FCA1D3D33B}" type="pres">
      <dgm:prSet presAssocID="{48EA32A1-D08A-4F20-B24E-F3672884D3E2}" presName="spacing" presStyleCnt="0"/>
      <dgm:spPr/>
    </dgm:pt>
    <dgm:pt modelId="{D45FACB2-999E-4AEC-8656-0B1EB64FFD9F}" type="pres">
      <dgm:prSet presAssocID="{776C1045-4333-4061-BE5C-3E565CB6ACBC}" presName="composite" presStyleCnt="0"/>
      <dgm:spPr/>
    </dgm:pt>
    <dgm:pt modelId="{A7E8A27B-9B6F-48A1-9F1D-77C9642BB9F2}" type="pres">
      <dgm:prSet presAssocID="{776C1045-4333-4061-BE5C-3E565CB6ACBC}" presName="imgShp" presStyleLbl="fgImgPlac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xmlns="" id="0" name="" descr="Расширение бизнеса"/>
        </a:ext>
      </dgm:extLst>
    </dgm:pt>
    <dgm:pt modelId="{A18F673D-D4E4-4CED-AC1F-C21AAFE18EC3}" type="pres">
      <dgm:prSet presAssocID="{776C1045-4333-4061-BE5C-3E565CB6ACBC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3E09B9-1005-4A5A-AA90-C7193AC39874}" srcId="{CF061511-E398-4213-8D2B-A7098BDC9D93}" destId="{82B7F4B0-C31E-4818-85BC-F81BC0BBF4B2}" srcOrd="3" destOrd="0" parTransId="{843E27BC-7BDA-4611-96A7-5129002B0927}" sibTransId="{48EA32A1-D08A-4F20-B24E-F3672884D3E2}"/>
    <dgm:cxn modelId="{0EA20F29-F7DC-411E-B7D6-8BC7E47FEE49}" srcId="{CF061511-E398-4213-8D2B-A7098BDC9D93}" destId="{776C1045-4333-4061-BE5C-3E565CB6ACBC}" srcOrd="4" destOrd="0" parTransId="{345B779A-CC48-4DF2-9B3B-9D776129DF95}" sibTransId="{2E14310A-6B39-4005-ACD1-4CB11880DA1E}"/>
    <dgm:cxn modelId="{42D7F538-726F-457F-A6FD-CA672A8BE7D9}" type="presOf" srcId="{82B7F4B0-C31E-4818-85BC-F81BC0BBF4B2}" destId="{FF4748C7-D584-4D46-BF33-5D90BC753899}" srcOrd="0" destOrd="0" presId="urn:microsoft.com/office/officeart/2005/8/layout/vList3#1"/>
    <dgm:cxn modelId="{BF5918F3-5863-4C8A-84A9-F9A2E908E61E}" type="presOf" srcId="{6F1DFE9B-76D4-4907-B13E-EDCF45C22ED1}" destId="{2EF8967E-8F69-4B30-9A07-5AB57A41AE6F}" srcOrd="0" destOrd="0" presId="urn:microsoft.com/office/officeart/2005/8/layout/vList3#1"/>
    <dgm:cxn modelId="{19296B49-55FD-473B-82FA-8B7D679CC705}" srcId="{CF061511-E398-4213-8D2B-A7098BDC9D93}" destId="{9D137B21-48A5-4B87-A2FD-873ABE0BBEDE}" srcOrd="0" destOrd="0" parTransId="{FDB0635E-6D9B-495A-8181-2C17C3B97901}" sibTransId="{9A2A8F5E-5C5B-4AB2-AA62-F8DA798236D3}"/>
    <dgm:cxn modelId="{49926567-721D-45E7-A16C-7DCD240A5E36}" type="presOf" srcId="{CF061511-E398-4213-8D2B-A7098BDC9D93}" destId="{D5714238-D581-440B-8A64-060DDBE5EAFD}" srcOrd="0" destOrd="0" presId="urn:microsoft.com/office/officeart/2005/8/layout/vList3#1"/>
    <dgm:cxn modelId="{2EDC4E5C-D7E5-4763-891D-8E944F4C592C}" type="presOf" srcId="{8F4C05E3-BA59-4BF7-818D-0D544512DA39}" destId="{4768A7AE-3FA9-4F1D-8B9A-B7AF3E470CA0}" srcOrd="0" destOrd="0" presId="urn:microsoft.com/office/officeart/2005/8/layout/vList3#1"/>
    <dgm:cxn modelId="{5FC5FD3F-B672-4143-A55C-0576FE98E5EC}" type="presOf" srcId="{9D137B21-48A5-4B87-A2FD-873ABE0BBEDE}" destId="{3E0A2CD8-AC73-4630-B627-1F1F009299DB}" srcOrd="0" destOrd="0" presId="urn:microsoft.com/office/officeart/2005/8/layout/vList3#1"/>
    <dgm:cxn modelId="{500781D1-AB1B-44DD-ADA0-68C4FEB8A1AB}" type="presOf" srcId="{776C1045-4333-4061-BE5C-3E565CB6ACBC}" destId="{A18F673D-D4E4-4CED-AC1F-C21AAFE18EC3}" srcOrd="0" destOrd="0" presId="urn:microsoft.com/office/officeart/2005/8/layout/vList3#1"/>
    <dgm:cxn modelId="{B6402C02-5E58-4204-8BB8-7E239CE87E39}" srcId="{CF061511-E398-4213-8D2B-A7098BDC9D93}" destId="{8F4C05E3-BA59-4BF7-818D-0D544512DA39}" srcOrd="1" destOrd="0" parTransId="{294AED9B-5CA8-4C2F-A67F-D2C6BBB49F63}" sibTransId="{FDC6E181-E181-47BB-8C35-9F4D069751CE}"/>
    <dgm:cxn modelId="{2E7E45F0-BADF-4470-B077-FF5E8FFCBFE1}" srcId="{CF061511-E398-4213-8D2B-A7098BDC9D93}" destId="{6F1DFE9B-76D4-4907-B13E-EDCF45C22ED1}" srcOrd="2" destOrd="0" parTransId="{75E8B244-C1C0-497F-8887-2589968621D7}" sibTransId="{77C82856-B333-4C3A-B464-72D483C00BD7}"/>
    <dgm:cxn modelId="{3385F93E-874C-4C70-B4E9-9A24CD87A2A1}" type="presParOf" srcId="{D5714238-D581-440B-8A64-060DDBE5EAFD}" destId="{A634CDF6-4F9D-4A7C-9327-B4F7823DDC6E}" srcOrd="0" destOrd="0" presId="urn:microsoft.com/office/officeart/2005/8/layout/vList3#1"/>
    <dgm:cxn modelId="{2F9CAA4B-5CE8-44F8-BF06-F2D577766C43}" type="presParOf" srcId="{A634CDF6-4F9D-4A7C-9327-B4F7823DDC6E}" destId="{02F5D6D8-D186-4B47-84E9-2EB5FBFD8323}" srcOrd="0" destOrd="0" presId="urn:microsoft.com/office/officeart/2005/8/layout/vList3#1"/>
    <dgm:cxn modelId="{1880A4BC-9A39-42C3-B2E1-4C13A4771897}" type="presParOf" srcId="{A634CDF6-4F9D-4A7C-9327-B4F7823DDC6E}" destId="{3E0A2CD8-AC73-4630-B627-1F1F009299DB}" srcOrd="1" destOrd="0" presId="urn:microsoft.com/office/officeart/2005/8/layout/vList3#1"/>
    <dgm:cxn modelId="{5CCF82FD-6BBD-40C9-9FD5-0F1CD29C80F3}" type="presParOf" srcId="{D5714238-D581-440B-8A64-060DDBE5EAFD}" destId="{28E8D5D3-B7E5-47F1-BDC8-6AC6BDC5C1D0}" srcOrd="1" destOrd="0" presId="urn:microsoft.com/office/officeart/2005/8/layout/vList3#1"/>
    <dgm:cxn modelId="{6C7585FF-547C-412C-9EC1-B3A0D1451BCE}" type="presParOf" srcId="{D5714238-D581-440B-8A64-060DDBE5EAFD}" destId="{3BC5F448-D7E0-450C-9467-C8A2CC9E75A4}" srcOrd="2" destOrd="0" presId="urn:microsoft.com/office/officeart/2005/8/layout/vList3#1"/>
    <dgm:cxn modelId="{FE00455A-0DB7-4A03-B9D4-386640A187F8}" type="presParOf" srcId="{3BC5F448-D7E0-450C-9467-C8A2CC9E75A4}" destId="{A3B690CE-8A11-406F-997B-C0C26CD91454}" srcOrd="0" destOrd="0" presId="urn:microsoft.com/office/officeart/2005/8/layout/vList3#1"/>
    <dgm:cxn modelId="{BA58F501-7305-41B3-AA59-83668F780597}" type="presParOf" srcId="{3BC5F448-D7E0-450C-9467-C8A2CC9E75A4}" destId="{4768A7AE-3FA9-4F1D-8B9A-B7AF3E470CA0}" srcOrd="1" destOrd="0" presId="urn:microsoft.com/office/officeart/2005/8/layout/vList3#1"/>
    <dgm:cxn modelId="{B74793AA-DD97-4F55-A5BB-40C897C3E243}" type="presParOf" srcId="{D5714238-D581-440B-8A64-060DDBE5EAFD}" destId="{ED98BFB6-3AAD-440C-940A-9438E1044AF7}" srcOrd="3" destOrd="0" presId="urn:microsoft.com/office/officeart/2005/8/layout/vList3#1"/>
    <dgm:cxn modelId="{569A29C0-CA1F-410E-82F5-7D3F0E7D3526}" type="presParOf" srcId="{D5714238-D581-440B-8A64-060DDBE5EAFD}" destId="{5885733E-1EDF-4E86-A333-893ACAA466DE}" srcOrd="4" destOrd="0" presId="urn:microsoft.com/office/officeart/2005/8/layout/vList3#1"/>
    <dgm:cxn modelId="{7F9F2FFC-6F1F-468A-8AF1-C2F8C7B742C6}" type="presParOf" srcId="{5885733E-1EDF-4E86-A333-893ACAA466DE}" destId="{62F5C7BB-226B-4E49-AC24-22BAC863CBEA}" srcOrd="0" destOrd="0" presId="urn:microsoft.com/office/officeart/2005/8/layout/vList3#1"/>
    <dgm:cxn modelId="{DEC7DD73-CC61-481D-974C-ECA40AFBCE07}" type="presParOf" srcId="{5885733E-1EDF-4E86-A333-893ACAA466DE}" destId="{2EF8967E-8F69-4B30-9A07-5AB57A41AE6F}" srcOrd="1" destOrd="0" presId="urn:microsoft.com/office/officeart/2005/8/layout/vList3#1"/>
    <dgm:cxn modelId="{A3E878DB-9173-4DF0-880A-D6DA6E7E7C71}" type="presParOf" srcId="{D5714238-D581-440B-8A64-060DDBE5EAFD}" destId="{3AA65159-0950-4312-B39E-1C762479AC42}" srcOrd="5" destOrd="0" presId="urn:microsoft.com/office/officeart/2005/8/layout/vList3#1"/>
    <dgm:cxn modelId="{A4E3FC66-42B1-4765-99E7-D74C39D09870}" type="presParOf" srcId="{D5714238-D581-440B-8A64-060DDBE5EAFD}" destId="{05854A88-482D-42EE-80AA-05D28C658D77}" srcOrd="6" destOrd="0" presId="urn:microsoft.com/office/officeart/2005/8/layout/vList3#1"/>
    <dgm:cxn modelId="{905E9CB3-60FA-4449-98A3-06F3CEE4CBB7}" type="presParOf" srcId="{05854A88-482D-42EE-80AA-05D28C658D77}" destId="{5ADED42B-104C-4755-BB01-862D1F74E328}" srcOrd="0" destOrd="0" presId="urn:microsoft.com/office/officeart/2005/8/layout/vList3#1"/>
    <dgm:cxn modelId="{4E0775CD-C2ED-4235-B8BE-1735C4820426}" type="presParOf" srcId="{05854A88-482D-42EE-80AA-05D28C658D77}" destId="{FF4748C7-D584-4D46-BF33-5D90BC753899}" srcOrd="1" destOrd="0" presId="urn:microsoft.com/office/officeart/2005/8/layout/vList3#1"/>
    <dgm:cxn modelId="{8EA2613F-1499-462B-BF61-4FB8172EFD88}" type="presParOf" srcId="{D5714238-D581-440B-8A64-060DDBE5EAFD}" destId="{714FEE20-D63A-4FEF-B536-62FCA1D3D33B}" srcOrd="7" destOrd="0" presId="urn:microsoft.com/office/officeart/2005/8/layout/vList3#1"/>
    <dgm:cxn modelId="{029DEBA3-DABF-4D2D-8F7C-FA14E1680222}" type="presParOf" srcId="{D5714238-D581-440B-8A64-060DDBE5EAFD}" destId="{D45FACB2-999E-4AEC-8656-0B1EB64FFD9F}" srcOrd="8" destOrd="0" presId="urn:microsoft.com/office/officeart/2005/8/layout/vList3#1"/>
    <dgm:cxn modelId="{B7F4E578-5646-4F18-94CC-65665A69B19F}" type="presParOf" srcId="{D45FACB2-999E-4AEC-8656-0B1EB64FFD9F}" destId="{A7E8A27B-9B6F-48A1-9F1D-77C9642BB9F2}" srcOrd="0" destOrd="0" presId="urn:microsoft.com/office/officeart/2005/8/layout/vList3#1"/>
    <dgm:cxn modelId="{6044C08A-31ED-4A46-8DC9-F10F3D55AAE2}" type="presParOf" srcId="{D45FACB2-999E-4AEC-8656-0B1EB64FFD9F}" destId="{A18F673D-D4E4-4CED-AC1F-C21AAFE18EC3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78BA315-783E-41EE-A3DA-35B50C8CCED6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D56AD2A-55FB-4B90-9B1A-85948F4FD712}">
      <dgm:prSet custT="1"/>
      <dgm:spPr/>
      <dgm:t>
        <a:bodyPr/>
        <a:lstStyle/>
        <a:p>
          <a:r>
            <a:rPr lang="ru-RU" sz="3200" dirty="0">
              <a:latin typeface="Times New Roman" pitchFamily="18" charset="0"/>
              <a:cs typeface="Times New Roman" pitchFamily="18" charset="0"/>
            </a:rPr>
            <a:t>Основная цель СИПР - построение образовательного процесса для ребёнка с ОВЗ в соответствии с его реальными возможностями, исходя из особенностей его развития и образовательных потребностей.</a:t>
          </a:r>
        </a:p>
      </dgm:t>
    </dgm:pt>
    <dgm:pt modelId="{305D96AE-C7D8-421F-8A91-B0A1CA41AEBA}" type="parTrans" cxnId="{61DBEA85-0708-41B6-9616-9AF9CAECD9BD}">
      <dgm:prSet/>
      <dgm:spPr/>
      <dgm:t>
        <a:bodyPr/>
        <a:lstStyle/>
        <a:p>
          <a:endParaRPr lang="ru-RU"/>
        </a:p>
      </dgm:t>
    </dgm:pt>
    <dgm:pt modelId="{4F51AFCF-C1CC-4A83-ABE8-5CBF6CEFCBFB}" type="sibTrans" cxnId="{61DBEA85-0708-41B6-9616-9AF9CAECD9BD}">
      <dgm:prSet/>
      <dgm:spPr/>
      <dgm:t>
        <a:bodyPr/>
        <a:lstStyle/>
        <a:p>
          <a:endParaRPr lang="ru-RU"/>
        </a:p>
      </dgm:t>
    </dgm:pt>
    <dgm:pt modelId="{DE1BA3D8-F352-40F3-9A8B-311B8FADE8C5}" type="pres">
      <dgm:prSet presAssocID="{B78BA315-783E-41EE-A3DA-35B50C8CCED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66F7123-60FA-401D-AEDB-6FB173547164}" type="pres">
      <dgm:prSet presAssocID="{2D56AD2A-55FB-4B90-9B1A-85948F4FD712}" presName="vertOne" presStyleCnt="0"/>
      <dgm:spPr/>
    </dgm:pt>
    <dgm:pt modelId="{8AA72C2E-F843-4477-A4B8-6670DEBE46E1}" type="pres">
      <dgm:prSet presAssocID="{2D56AD2A-55FB-4B90-9B1A-85948F4FD712}" presName="txOne" presStyleLbl="node0" presStyleIdx="0" presStyleCnt="1" custLinFactNeighborX="6744" custLinFactNeighborY="14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83602A-BCDB-4AF3-9664-0F9546F65D05}" type="pres">
      <dgm:prSet presAssocID="{2D56AD2A-55FB-4B90-9B1A-85948F4FD712}" presName="horzOne" presStyleCnt="0"/>
      <dgm:spPr/>
    </dgm:pt>
  </dgm:ptLst>
  <dgm:cxnLst>
    <dgm:cxn modelId="{61DBEA85-0708-41B6-9616-9AF9CAECD9BD}" srcId="{B78BA315-783E-41EE-A3DA-35B50C8CCED6}" destId="{2D56AD2A-55FB-4B90-9B1A-85948F4FD712}" srcOrd="0" destOrd="0" parTransId="{305D96AE-C7D8-421F-8A91-B0A1CA41AEBA}" sibTransId="{4F51AFCF-C1CC-4A83-ABE8-5CBF6CEFCBFB}"/>
    <dgm:cxn modelId="{D63DA77E-97BF-4853-9857-451CFE41B5E1}" type="presOf" srcId="{B78BA315-783E-41EE-A3DA-35B50C8CCED6}" destId="{DE1BA3D8-F352-40F3-9A8B-311B8FADE8C5}" srcOrd="0" destOrd="0" presId="urn:microsoft.com/office/officeart/2005/8/layout/hierarchy4"/>
    <dgm:cxn modelId="{32BCA04A-7A13-469B-AA1B-9619B7139B52}" type="presOf" srcId="{2D56AD2A-55FB-4B90-9B1A-85948F4FD712}" destId="{8AA72C2E-F843-4477-A4B8-6670DEBE46E1}" srcOrd="0" destOrd="0" presId="urn:microsoft.com/office/officeart/2005/8/layout/hierarchy4"/>
    <dgm:cxn modelId="{D5942C5D-D2F5-4CE7-85E5-6B6C2061635E}" type="presParOf" srcId="{DE1BA3D8-F352-40F3-9A8B-311B8FADE8C5}" destId="{066F7123-60FA-401D-AEDB-6FB173547164}" srcOrd="0" destOrd="0" presId="urn:microsoft.com/office/officeart/2005/8/layout/hierarchy4"/>
    <dgm:cxn modelId="{8EE7C622-80FD-4733-A381-DBDC04B86793}" type="presParOf" srcId="{066F7123-60FA-401D-AEDB-6FB173547164}" destId="{8AA72C2E-F843-4477-A4B8-6670DEBE46E1}" srcOrd="0" destOrd="0" presId="urn:microsoft.com/office/officeart/2005/8/layout/hierarchy4"/>
    <dgm:cxn modelId="{96F9C7B4-69A8-4286-B28A-EED4F2F5A96C}" type="presParOf" srcId="{066F7123-60FA-401D-AEDB-6FB173547164}" destId="{8283602A-BCDB-4AF3-9664-0F9546F65D0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31F188-D0C8-4CB8-8016-5FEC283B6C8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375C9F-D925-4A00-935C-F0BA6F7A01B3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1.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134390D-D885-4629-9D05-6BFB2E0CC1BC}" type="parTrans" cxnId="{DF4B9B06-E94F-4BFC-8EFD-E01C91B5A9BE}">
      <dgm:prSet/>
      <dgm:spPr/>
      <dgm:t>
        <a:bodyPr/>
        <a:lstStyle/>
        <a:p>
          <a:endParaRPr lang="ru-RU"/>
        </a:p>
      </dgm:t>
    </dgm:pt>
    <dgm:pt modelId="{0FEB3EDD-16A5-4790-93D4-DD36F2777E83}" type="sibTrans" cxnId="{DF4B9B06-E94F-4BFC-8EFD-E01C91B5A9BE}">
      <dgm:prSet/>
      <dgm:spPr/>
      <dgm:t>
        <a:bodyPr/>
        <a:lstStyle/>
        <a:p>
          <a:endParaRPr lang="ru-RU"/>
        </a:p>
      </dgm:t>
    </dgm:pt>
    <dgm:pt modelId="{EDD35DAF-A9A5-4122-9AB2-98E13BFD604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2.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6C1CC77-D0FC-447C-B05B-7B98DFCAE557}" type="parTrans" cxnId="{BBCA9319-0F1F-45A2-AB1C-4569E206A281}">
      <dgm:prSet/>
      <dgm:spPr/>
      <dgm:t>
        <a:bodyPr/>
        <a:lstStyle/>
        <a:p>
          <a:endParaRPr lang="ru-RU"/>
        </a:p>
      </dgm:t>
    </dgm:pt>
    <dgm:pt modelId="{CC3FBCA3-F81D-4BA3-BBF1-7F6BDC56B0C0}" type="sibTrans" cxnId="{BBCA9319-0F1F-45A2-AB1C-4569E206A281}">
      <dgm:prSet/>
      <dgm:spPr/>
      <dgm:t>
        <a:bodyPr/>
        <a:lstStyle/>
        <a:p>
          <a:endParaRPr lang="ru-RU"/>
        </a:p>
      </dgm:t>
    </dgm:pt>
    <dgm:pt modelId="{A76F563E-F64E-485C-8117-752E0C645936}">
      <dgm:prSet phldrT="[Текст]"/>
      <dgm:spPr/>
      <dgm:t>
        <a:bodyPr/>
        <a:lstStyle/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образовательные</a:t>
          </a:r>
          <a:endParaRPr lang="ru-RU" b="1" i="1" dirty="0">
            <a:latin typeface="Times New Roman" pitchFamily="18" charset="0"/>
            <a:cs typeface="Times New Roman" pitchFamily="18" charset="0"/>
          </a:endParaRPr>
        </a:p>
      </dgm:t>
    </dgm:pt>
    <dgm:pt modelId="{E5F91870-A937-4EF9-945E-A32A619DCB16}" type="parTrans" cxnId="{D6AF1514-87B5-466B-B7BA-1BB95DEC0852}">
      <dgm:prSet/>
      <dgm:spPr/>
      <dgm:t>
        <a:bodyPr/>
        <a:lstStyle/>
        <a:p>
          <a:endParaRPr lang="ru-RU"/>
        </a:p>
      </dgm:t>
    </dgm:pt>
    <dgm:pt modelId="{F48C0221-6DD0-4B64-BD40-FFED441EA568}" type="sibTrans" cxnId="{D6AF1514-87B5-466B-B7BA-1BB95DEC0852}">
      <dgm:prSet/>
      <dgm:spPr/>
      <dgm:t>
        <a:bodyPr/>
        <a:lstStyle/>
        <a:p>
          <a:endParaRPr lang="ru-RU"/>
        </a:p>
      </dgm:t>
    </dgm:pt>
    <dgm:pt modelId="{008FB191-3D92-425A-B623-AADA6B38A4E8}">
      <dgm:prSet phldrT="[Текст]"/>
      <dgm:spPr/>
      <dgm:t>
        <a:bodyPr/>
        <a:lstStyle/>
        <a:p>
          <a:endParaRPr lang="ru-RU" dirty="0"/>
        </a:p>
      </dgm:t>
    </dgm:pt>
    <dgm:pt modelId="{9DC99159-6077-48E1-ADED-4B0D0F19E0E5}" type="parTrans" cxnId="{2C114E11-F577-4CA0-8CFC-A6669A1BF4D5}">
      <dgm:prSet/>
      <dgm:spPr/>
      <dgm:t>
        <a:bodyPr/>
        <a:lstStyle/>
        <a:p>
          <a:endParaRPr lang="ru-RU"/>
        </a:p>
      </dgm:t>
    </dgm:pt>
    <dgm:pt modelId="{F4BEE9AF-1407-41CA-8AF2-8C9F3C08D202}" type="sibTrans" cxnId="{2C114E11-F577-4CA0-8CFC-A6669A1BF4D5}">
      <dgm:prSet/>
      <dgm:spPr/>
      <dgm:t>
        <a:bodyPr/>
        <a:lstStyle/>
        <a:p>
          <a:endParaRPr lang="ru-RU"/>
        </a:p>
      </dgm:t>
    </dgm:pt>
    <dgm:pt modelId="{23277AA9-29EF-4B1C-9B41-DEFF6A5A3033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3.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82CECC5-87BE-4D25-B31D-46254490BC14}" type="parTrans" cxnId="{EF359F33-7024-40E5-A8E8-C936EE2E995E}">
      <dgm:prSet/>
      <dgm:spPr/>
      <dgm:t>
        <a:bodyPr/>
        <a:lstStyle/>
        <a:p>
          <a:endParaRPr lang="ru-RU"/>
        </a:p>
      </dgm:t>
    </dgm:pt>
    <dgm:pt modelId="{DFAD10E2-B4AE-443D-9BA8-F83D3E37DACF}" type="sibTrans" cxnId="{EF359F33-7024-40E5-A8E8-C936EE2E995E}">
      <dgm:prSet/>
      <dgm:spPr/>
      <dgm:t>
        <a:bodyPr/>
        <a:lstStyle/>
        <a:p>
          <a:endParaRPr lang="ru-RU"/>
        </a:p>
      </dgm:t>
    </dgm:pt>
    <dgm:pt modelId="{E7FCAB17-1FA9-49B5-9AD1-E22DA58E8273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коррекционно - развивающие</a:t>
          </a:r>
        </a:p>
        <a:p>
          <a:pPr marL="228600" indent="0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821538D2-F201-498B-92BF-E5329869102D}" type="parTrans" cxnId="{40240DF4-EC08-4C4C-A8E1-BD92235B4AE0}">
      <dgm:prSet/>
      <dgm:spPr/>
      <dgm:t>
        <a:bodyPr/>
        <a:lstStyle/>
        <a:p>
          <a:endParaRPr lang="ru-RU"/>
        </a:p>
      </dgm:t>
    </dgm:pt>
    <dgm:pt modelId="{9FCD692D-CE9E-48C8-AD98-9EA3151CACBE}" type="sibTrans" cxnId="{40240DF4-EC08-4C4C-A8E1-BD92235B4AE0}">
      <dgm:prSet/>
      <dgm:spPr/>
      <dgm:t>
        <a:bodyPr/>
        <a:lstStyle/>
        <a:p>
          <a:endParaRPr lang="ru-RU"/>
        </a:p>
      </dgm:t>
    </dgm:pt>
    <dgm:pt modelId="{19E27F0D-FCF5-4237-A44E-63FC4E119BD0}">
      <dgm:prSet/>
      <dgm:spPr/>
      <dgm:t>
        <a:bodyPr/>
        <a:lstStyle/>
        <a:p>
          <a:endParaRPr lang="ru-RU" dirty="0"/>
        </a:p>
      </dgm:t>
    </dgm:pt>
    <dgm:pt modelId="{1C867D88-8769-49D2-ABCE-3B98C3AF83BD}" type="parTrans" cxnId="{C162CF80-A24C-4821-9838-C818DDD55CF2}">
      <dgm:prSet/>
      <dgm:spPr/>
      <dgm:t>
        <a:bodyPr/>
        <a:lstStyle/>
        <a:p>
          <a:endParaRPr lang="ru-RU"/>
        </a:p>
      </dgm:t>
    </dgm:pt>
    <dgm:pt modelId="{BC7B35BD-9FFB-4AC9-B097-57524F299163}" type="sibTrans" cxnId="{C162CF80-A24C-4821-9838-C818DDD55CF2}">
      <dgm:prSet/>
      <dgm:spPr/>
      <dgm:t>
        <a:bodyPr/>
        <a:lstStyle/>
        <a:p>
          <a:endParaRPr lang="ru-RU"/>
        </a:p>
      </dgm:t>
    </dgm:pt>
    <dgm:pt modelId="{D2B3A8AA-D68E-43B2-AFBA-80A16F7B0BA2}">
      <dgm:prSet phldrT="[Текст]"/>
      <dgm:spPr/>
      <dgm:t>
        <a:bodyPr/>
        <a:lstStyle/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воспитательные</a:t>
          </a:r>
          <a:endParaRPr lang="ru-RU" b="1" i="1" dirty="0">
            <a:latin typeface="Times New Roman" pitchFamily="18" charset="0"/>
            <a:cs typeface="Times New Roman" pitchFamily="18" charset="0"/>
          </a:endParaRPr>
        </a:p>
      </dgm:t>
    </dgm:pt>
    <dgm:pt modelId="{6E3E9379-2A51-464F-81E4-8E648C8F71EA}" type="parTrans" cxnId="{50D3223C-2447-4E9A-9E68-66FB3904DDAF}">
      <dgm:prSet/>
      <dgm:spPr/>
      <dgm:t>
        <a:bodyPr/>
        <a:lstStyle/>
        <a:p>
          <a:endParaRPr lang="ru-RU"/>
        </a:p>
      </dgm:t>
    </dgm:pt>
    <dgm:pt modelId="{A2413BCE-408D-462B-A48E-B4A16A26CF57}" type="sibTrans" cxnId="{50D3223C-2447-4E9A-9E68-66FB3904DDAF}">
      <dgm:prSet/>
      <dgm:spPr/>
      <dgm:t>
        <a:bodyPr/>
        <a:lstStyle/>
        <a:p>
          <a:endParaRPr lang="ru-RU"/>
        </a:p>
      </dgm:t>
    </dgm:pt>
    <dgm:pt modelId="{D9727C75-5F80-47BF-815F-0702C8815EA2}" type="pres">
      <dgm:prSet presAssocID="{8631F188-D0C8-4CB8-8016-5FEC283B6C8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C5D14A-9587-4C60-9C41-E26212378D14}" type="pres">
      <dgm:prSet presAssocID="{E8375C9F-D925-4A00-935C-F0BA6F7A01B3}" presName="composite" presStyleCnt="0"/>
      <dgm:spPr/>
    </dgm:pt>
    <dgm:pt modelId="{53D881CA-87C7-4CAB-9D59-52C49D89D3C7}" type="pres">
      <dgm:prSet presAssocID="{E8375C9F-D925-4A00-935C-F0BA6F7A01B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C3BB0E5-08D2-40C4-9951-BC177D8BDEA7}" type="pres">
      <dgm:prSet presAssocID="{E8375C9F-D925-4A00-935C-F0BA6F7A01B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E8B919-2069-4DD3-A3E9-AD3672B5AEB2}" type="pres">
      <dgm:prSet presAssocID="{0FEB3EDD-16A5-4790-93D4-DD36F2777E83}" presName="sp" presStyleCnt="0"/>
      <dgm:spPr/>
    </dgm:pt>
    <dgm:pt modelId="{49768403-20D3-43A0-B2FB-0C57F0F88740}" type="pres">
      <dgm:prSet presAssocID="{EDD35DAF-A9A5-4122-9AB2-98E13BFD6045}" presName="composite" presStyleCnt="0"/>
      <dgm:spPr/>
    </dgm:pt>
    <dgm:pt modelId="{67BAC88F-4A70-441C-B995-9E3C83576390}" type="pres">
      <dgm:prSet presAssocID="{EDD35DAF-A9A5-4122-9AB2-98E13BFD6045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CF79117-5F67-4CE2-8A32-565043A8BF19}" type="pres">
      <dgm:prSet presAssocID="{EDD35DAF-A9A5-4122-9AB2-98E13BFD604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C104F4-0F3F-46EE-B523-590D47FE2280}" type="pres">
      <dgm:prSet presAssocID="{CC3FBCA3-F81D-4BA3-BBF1-7F6BDC56B0C0}" presName="sp" presStyleCnt="0"/>
      <dgm:spPr/>
    </dgm:pt>
    <dgm:pt modelId="{B047CC7B-9B4B-4532-B581-C1FAFE870A7E}" type="pres">
      <dgm:prSet presAssocID="{23277AA9-29EF-4B1C-9B41-DEFF6A5A3033}" presName="composite" presStyleCnt="0"/>
      <dgm:spPr/>
    </dgm:pt>
    <dgm:pt modelId="{D17267B8-59BA-4417-86A3-D887D3A5B905}" type="pres">
      <dgm:prSet presAssocID="{23277AA9-29EF-4B1C-9B41-DEFF6A5A303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735218E-4CCD-4B6D-828A-3A3D9B2E6A90}" type="pres">
      <dgm:prSet presAssocID="{23277AA9-29EF-4B1C-9B41-DEFF6A5A303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B6C550-E233-458B-87A6-320A4CDCEACA}" type="presOf" srcId="{23277AA9-29EF-4B1C-9B41-DEFF6A5A3033}" destId="{D17267B8-59BA-4417-86A3-D887D3A5B905}" srcOrd="0" destOrd="0" presId="urn:microsoft.com/office/officeart/2005/8/layout/chevron2"/>
    <dgm:cxn modelId="{2C114E11-F577-4CA0-8CFC-A6669A1BF4D5}" srcId="{EDD35DAF-A9A5-4122-9AB2-98E13BFD6045}" destId="{008FB191-3D92-425A-B623-AADA6B38A4E8}" srcOrd="1" destOrd="0" parTransId="{9DC99159-6077-48E1-ADED-4B0D0F19E0E5}" sibTransId="{F4BEE9AF-1407-41CA-8AF2-8C9F3C08D202}"/>
    <dgm:cxn modelId="{11230B95-C1F4-4291-8C31-457128F90AB4}" type="presOf" srcId="{D2B3A8AA-D68E-43B2-AFBA-80A16F7B0BA2}" destId="{5C3BB0E5-08D2-40C4-9951-BC177D8BDEA7}" srcOrd="0" destOrd="1" presId="urn:microsoft.com/office/officeart/2005/8/layout/chevron2"/>
    <dgm:cxn modelId="{B1455EE5-F4FC-4D6E-A3C3-22B6F358046B}" type="presOf" srcId="{EDD35DAF-A9A5-4122-9AB2-98E13BFD6045}" destId="{67BAC88F-4A70-441C-B995-9E3C83576390}" srcOrd="0" destOrd="0" presId="urn:microsoft.com/office/officeart/2005/8/layout/chevron2"/>
    <dgm:cxn modelId="{C3707A42-0F84-4DBA-972D-11C76E606FD4}" type="presOf" srcId="{19E27F0D-FCF5-4237-A44E-63FC4E119BD0}" destId="{5C3BB0E5-08D2-40C4-9951-BC177D8BDEA7}" srcOrd="0" destOrd="0" presId="urn:microsoft.com/office/officeart/2005/8/layout/chevron2"/>
    <dgm:cxn modelId="{50D3223C-2447-4E9A-9E68-66FB3904DDAF}" srcId="{E8375C9F-D925-4A00-935C-F0BA6F7A01B3}" destId="{D2B3A8AA-D68E-43B2-AFBA-80A16F7B0BA2}" srcOrd="1" destOrd="0" parTransId="{6E3E9379-2A51-464F-81E4-8E648C8F71EA}" sibTransId="{A2413BCE-408D-462B-A48E-B4A16A26CF57}"/>
    <dgm:cxn modelId="{C162CF80-A24C-4821-9838-C818DDD55CF2}" srcId="{E8375C9F-D925-4A00-935C-F0BA6F7A01B3}" destId="{19E27F0D-FCF5-4237-A44E-63FC4E119BD0}" srcOrd="0" destOrd="0" parTransId="{1C867D88-8769-49D2-ABCE-3B98C3AF83BD}" sibTransId="{BC7B35BD-9FFB-4AC9-B097-57524F299163}"/>
    <dgm:cxn modelId="{40240DF4-EC08-4C4C-A8E1-BD92235B4AE0}" srcId="{23277AA9-29EF-4B1C-9B41-DEFF6A5A3033}" destId="{E7FCAB17-1FA9-49B5-9AD1-E22DA58E8273}" srcOrd="0" destOrd="0" parTransId="{821538D2-F201-498B-92BF-E5329869102D}" sibTransId="{9FCD692D-CE9E-48C8-AD98-9EA3151CACBE}"/>
    <dgm:cxn modelId="{4D0CBC27-AE9C-4695-8224-55F546941565}" type="presOf" srcId="{8631F188-D0C8-4CB8-8016-5FEC283B6C8A}" destId="{D9727C75-5F80-47BF-815F-0702C8815EA2}" srcOrd="0" destOrd="0" presId="urn:microsoft.com/office/officeart/2005/8/layout/chevron2"/>
    <dgm:cxn modelId="{3A98895A-0A26-48D2-8CFC-F6554C7576AB}" type="presOf" srcId="{008FB191-3D92-425A-B623-AADA6B38A4E8}" destId="{3CF79117-5F67-4CE2-8A32-565043A8BF19}" srcOrd="0" destOrd="1" presId="urn:microsoft.com/office/officeart/2005/8/layout/chevron2"/>
    <dgm:cxn modelId="{D6AF1514-87B5-466B-B7BA-1BB95DEC0852}" srcId="{EDD35DAF-A9A5-4122-9AB2-98E13BFD6045}" destId="{A76F563E-F64E-485C-8117-752E0C645936}" srcOrd="0" destOrd="0" parTransId="{E5F91870-A937-4EF9-945E-A32A619DCB16}" sibTransId="{F48C0221-6DD0-4B64-BD40-FFED441EA568}"/>
    <dgm:cxn modelId="{BBCA9319-0F1F-45A2-AB1C-4569E206A281}" srcId="{8631F188-D0C8-4CB8-8016-5FEC283B6C8A}" destId="{EDD35DAF-A9A5-4122-9AB2-98E13BFD6045}" srcOrd="1" destOrd="0" parTransId="{D6C1CC77-D0FC-447C-B05B-7B98DFCAE557}" sibTransId="{CC3FBCA3-F81D-4BA3-BBF1-7F6BDC56B0C0}"/>
    <dgm:cxn modelId="{A605FFC9-8E62-4B7E-835F-4CE3DF79A5B2}" type="presOf" srcId="{E8375C9F-D925-4A00-935C-F0BA6F7A01B3}" destId="{53D881CA-87C7-4CAB-9D59-52C49D89D3C7}" srcOrd="0" destOrd="0" presId="urn:microsoft.com/office/officeart/2005/8/layout/chevron2"/>
    <dgm:cxn modelId="{0F280FA1-A223-481E-A402-290A7CEAB0F6}" type="presOf" srcId="{E7FCAB17-1FA9-49B5-9AD1-E22DA58E8273}" destId="{0735218E-4CCD-4B6D-828A-3A3D9B2E6A90}" srcOrd="0" destOrd="0" presId="urn:microsoft.com/office/officeart/2005/8/layout/chevron2"/>
    <dgm:cxn modelId="{4E89D0FF-9EC9-4600-B37E-157F4E784838}" type="presOf" srcId="{A76F563E-F64E-485C-8117-752E0C645936}" destId="{3CF79117-5F67-4CE2-8A32-565043A8BF19}" srcOrd="0" destOrd="0" presId="urn:microsoft.com/office/officeart/2005/8/layout/chevron2"/>
    <dgm:cxn modelId="{EF359F33-7024-40E5-A8E8-C936EE2E995E}" srcId="{8631F188-D0C8-4CB8-8016-5FEC283B6C8A}" destId="{23277AA9-29EF-4B1C-9B41-DEFF6A5A3033}" srcOrd="2" destOrd="0" parTransId="{682CECC5-87BE-4D25-B31D-46254490BC14}" sibTransId="{DFAD10E2-B4AE-443D-9BA8-F83D3E37DACF}"/>
    <dgm:cxn modelId="{DF4B9B06-E94F-4BFC-8EFD-E01C91B5A9BE}" srcId="{8631F188-D0C8-4CB8-8016-5FEC283B6C8A}" destId="{E8375C9F-D925-4A00-935C-F0BA6F7A01B3}" srcOrd="0" destOrd="0" parTransId="{7134390D-D885-4629-9D05-6BFB2E0CC1BC}" sibTransId="{0FEB3EDD-16A5-4790-93D4-DD36F2777E83}"/>
    <dgm:cxn modelId="{8B80F0B3-C458-4296-ABB0-F2823CFCAEB7}" type="presParOf" srcId="{D9727C75-5F80-47BF-815F-0702C8815EA2}" destId="{32C5D14A-9587-4C60-9C41-E26212378D14}" srcOrd="0" destOrd="0" presId="urn:microsoft.com/office/officeart/2005/8/layout/chevron2"/>
    <dgm:cxn modelId="{C239CE35-218F-4981-9BEF-E74D9D90B87D}" type="presParOf" srcId="{32C5D14A-9587-4C60-9C41-E26212378D14}" destId="{53D881CA-87C7-4CAB-9D59-52C49D89D3C7}" srcOrd="0" destOrd="0" presId="urn:microsoft.com/office/officeart/2005/8/layout/chevron2"/>
    <dgm:cxn modelId="{8899B202-5753-40C3-AA99-ED18E3699513}" type="presParOf" srcId="{32C5D14A-9587-4C60-9C41-E26212378D14}" destId="{5C3BB0E5-08D2-40C4-9951-BC177D8BDEA7}" srcOrd="1" destOrd="0" presId="urn:microsoft.com/office/officeart/2005/8/layout/chevron2"/>
    <dgm:cxn modelId="{117B7DAF-3030-4358-84A1-EFD9C35681C3}" type="presParOf" srcId="{D9727C75-5F80-47BF-815F-0702C8815EA2}" destId="{ADE8B919-2069-4DD3-A3E9-AD3672B5AEB2}" srcOrd="1" destOrd="0" presId="urn:microsoft.com/office/officeart/2005/8/layout/chevron2"/>
    <dgm:cxn modelId="{DBC7ED1B-B619-4C80-98D4-06E32EDF089F}" type="presParOf" srcId="{D9727C75-5F80-47BF-815F-0702C8815EA2}" destId="{49768403-20D3-43A0-B2FB-0C57F0F88740}" srcOrd="2" destOrd="0" presId="urn:microsoft.com/office/officeart/2005/8/layout/chevron2"/>
    <dgm:cxn modelId="{F3157E4A-CBDB-4A98-B6DA-92E4A5A37C1F}" type="presParOf" srcId="{49768403-20D3-43A0-B2FB-0C57F0F88740}" destId="{67BAC88F-4A70-441C-B995-9E3C83576390}" srcOrd="0" destOrd="0" presId="urn:microsoft.com/office/officeart/2005/8/layout/chevron2"/>
    <dgm:cxn modelId="{3C7C6493-6D5A-4315-92AC-32653230596B}" type="presParOf" srcId="{49768403-20D3-43A0-B2FB-0C57F0F88740}" destId="{3CF79117-5F67-4CE2-8A32-565043A8BF19}" srcOrd="1" destOrd="0" presId="urn:microsoft.com/office/officeart/2005/8/layout/chevron2"/>
    <dgm:cxn modelId="{381B8D9A-1E7A-428D-8535-AD17C2EE8FE8}" type="presParOf" srcId="{D9727C75-5F80-47BF-815F-0702C8815EA2}" destId="{26C104F4-0F3F-46EE-B523-590D47FE2280}" srcOrd="3" destOrd="0" presId="urn:microsoft.com/office/officeart/2005/8/layout/chevron2"/>
    <dgm:cxn modelId="{76E0E6C0-8483-457A-A101-257D425F1E80}" type="presParOf" srcId="{D9727C75-5F80-47BF-815F-0702C8815EA2}" destId="{B047CC7B-9B4B-4532-B581-C1FAFE870A7E}" srcOrd="4" destOrd="0" presId="urn:microsoft.com/office/officeart/2005/8/layout/chevron2"/>
    <dgm:cxn modelId="{156EAE76-D6D5-4191-90D3-B7CF8B452AC5}" type="presParOf" srcId="{B047CC7B-9B4B-4532-B581-C1FAFE870A7E}" destId="{D17267B8-59BA-4417-86A3-D887D3A5B905}" srcOrd="0" destOrd="0" presId="urn:microsoft.com/office/officeart/2005/8/layout/chevron2"/>
    <dgm:cxn modelId="{45491353-FC7E-4C80-91E0-B8558DEC6389}" type="presParOf" srcId="{B047CC7B-9B4B-4532-B581-C1FAFE870A7E}" destId="{0735218E-4CCD-4B6D-828A-3A3D9B2E6A9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DC14889-FA03-4883-B6BB-073490D848E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E9EF31-7D11-44D5-9147-FBA33C1D4543}">
      <dgm:prSet/>
      <dgm:spPr/>
      <dgm:t>
        <a:bodyPr/>
        <a:lstStyle/>
        <a:p>
          <a:pPr rtl="0"/>
          <a:r>
            <a:rPr lang="ru-RU" i="1" dirty="0">
              <a:latin typeface="Times New Roman" pitchFamily="18" charset="0"/>
              <a:cs typeface="Times New Roman" pitchFamily="18" charset="0"/>
            </a:rPr>
            <a:t>Для обучающихся 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с умеренной умственной отсталостью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0B5CE40F-19EE-4440-BCDE-42895962B148}" type="parTrans" cxnId="{78DE60F0-644F-475F-9BE8-61C5DD50BE66}">
      <dgm:prSet/>
      <dgm:spPr/>
      <dgm:t>
        <a:bodyPr/>
        <a:lstStyle/>
        <a:p>
          <a:endParaRPr lang="ru-RU"/>
        </a:p>
      </dgm:t>
    </dgm:pt>
    <dgm:pt modelId="{00259E2E-0BD9-4DD5-B017-A8A5C94B6989}" type="sibTrans" cxnId="{78DE60F0-644F-475F-9BE8-61C5DD50BE66}">
      <dgm:prSet/>
      <dgm:spPr/>
      <dgm:t>
        <a:bodyPr/>
        <a:lstStyle/>
        <a:p>
          <a:endParaRPr lang="ru-RU"/>
        </a:p>
      </dgm:t>
    </dgm:pt>
    <dgm:pt modelId="{C19C412E-F45D-4F81-875C-03788BC219F3}">
      <dgm:prSet/>
      <dgm:spPr/>
      <dgm:t>
        <a:bodyPr/>
        <a:lstStyle/>
        <a:p>
          <a:pPr rtl="0"/>
          <a:r>
            <a:rPr lang="ru-RU" i="1" dirty="0" smtClean="0">
              <a:latin typeface="Times New Roman" pitchFamily="18" charset="0"/>
              <a:cs typeface="Times New Roman" pitchFamily="18" charset="0"/>
            </a:rPr>
            <a:t>Для обучающихся с тяжелой , глубокой умственной отсталостью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EACA1AEB-F4F6-43CE-9065-F5CBDF11410C}" type="parTrans" cxnId="{AC1EBDD1-7DAA-4CC7-A99D-28E5A1E34749}">
      <dgm:prSet/>
      <dgm:spPr/>
      <dgm:t>
        <a:bodyPr/>
        <a:lstStyle/>
        <a:p>
          <a:endParaRPr lang="ru-RU"/>
        </a:p>
      </dgm:t>
    </dgm:pt>
    <dgm:pt modelId="{47ADAF97-EB26-4B2C-9179-A0D02A29AE5C}" type="sibTrans" cxnId="{AC1EBDD1-7DAA-4CC7-A99D-28E5A1E34749}">
      <dgm:prSet/>
      <dgm:spPr/>
      <dgm:t>
        <a:bodyPr/>
        <a:lstStyle/>
        <a:p>
          <a:endParaRPr lang="ru-RU"/>
        </a:p>
      </dgm:t>
    </dgm:pt>
    <dgm:pt modelId="{2DBECF46-6165-4027-BA84-BB2C0CA0EB52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i="1" dirty="0" smtClean="0">
              <a:latin typeface="Times New Roman" pitchFamily="18" charset="0"/>
              <a:cs typeface="Times New Roman" pitchFamily="18" charset="0"/>
            </a:rPr>
            <a:t>Для обучающихся с ТМНР</a:t>
          </a:r>
        </a:p>
        <a:p>
          <a:pPr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4F74F0D6-80D6-49DA-9DFF-3832FB763080}" type="parTrans" cxnId="{E4398CD8-BBF5-4591-B4C0-30AFFC0442F2}">
      <dgm:prSet/>
      <dgm:spPr/>
      <dgm:t>
        <a:bodyPr/>
        <a:lstStyle/>
        <a:p>
          <a:endParaRPr lang="ru-RU"/>
        </a:p>
      </dgm:t>
    </dgm:pt>
    <dgm:pt modelId="{0ACDC1F5-FD66-4D85-83B7-EDE65D15046D}" type="sibTrans" cxnId="{E4398CD8-BBF5-4591-B4C0-30AFFC0442F2}">
      <dgm:prSet/>
      <dgm:spPr/>
      <dgm:t>
        <a:bodyPr/>
        <a:lstStyle/>
        <a:p>
          <a:endParaRPr lang="ru-RU"/>
        </a:p>
      </dgm:t>
    </dgm:pt>
    <dgm:pt modelId="{F2601851-4F7C-47E6-98C0-A03A6B93D7ED}">
      <dgm:prSet/>
      <dgm:spPr/>
      <dgm:t>
        <a:bodyPr/>
        <a:lstStyle/>
        <a:p>
          <a:pPr rtl="0"/>
          <a:r>
            <a:rPr lang="ru-RU" i="1" dirty="0" smtClean="0">
              <a:latin typeface="Times New Roman" pitchFamily="18" charset="0"/>
              <a:cs typeface="Times New Roman" pitchFamily="18" charset="0"/>
            </a:rPr>
            <a:t>Для обучающихся с инвалидностью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CCFAA880-B276-4349-B8D0-7E52AB1E98A9}" type="parTrans" cxnId="{365A2BB7-ABDB-4465-8F8A-A62310BCFECC}">
      <dgm:prSet/>
      <dgm:spPr/>
      <dgm:t>
        <a:bodyPr/>
        <a:lstStyle/>
        <a:p>
          <a:endParaRPr lang="ru-RU"/>
        </a:p>
      </dgm:t>
    </dgm:pt>
    <dgm:pt modelId="{81992E52-03B0-4961-975E-8D10E658FD7D}" type="sibTrans" cxnId="{365A2BB7-ABDB-4465-8F8A-A62310BCFECC}">
      <dgm:prSet/>
      <dgm:spPr/>
      <dgm:t>
        <a:bodyPr/>
        <a:lstStyle/>
        <a:p>
          <a:endParaRPr lang="ru-RU"/>
        </a:p>
      </dgm:t>
    </dgm:pt>
    <dgm:pt modelId="{7059D642-4922-4721-8F24-FF9DDFB499EB}" type="pres">
      <dgm:prSet presAssocID="{7DC14889-FA03-4883-B6BB-073490D848E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7358B6-B11E-434E-80AC-8AFC5FBEAA6C}" type="pres">
      <dgm:prSet presAssocID="{7DC14889-FA03-4883-B6BB-073490D848E1}" presName="arrow" presStyleLbl="bgShp" presStyleIdx="0" presStyleCnt="1"/>
      <dgm:spPr/>
    </dgm:pt>
    <dgm:pt modelId="{DCA2427C-0539-456E-B0B7-40A5E1C3D12A}" type="pres">
      <dgm:prSet presAssocID="{7DC14889-FA03-4883-B6BB-073490D848E1}" presName="linearProcess" presStyleCnt="0"/>
      <dgm:spPr/>
    </dgm:pt>
    <dgm:pt modelId="{50E2DD14-7F95-45ED-8A9A-C8A589B94A9B}" type="pres">
      <dgm:prSet presAssocID="{50E9EF31-7D11-44D5-9147-FBA33C1D4543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4728D-9E3C-400E-AEBA-536D36CBA12C}" type="pres">
      <dgm:prSet presAssocID="{00259E2E-0BD9-4DD5-B017-A8A5C94B6989}" presName="sibTrans" presStyleCnt="0"/>
      <dgm:spPr/>
    </dgm:pt>
    <dgm:pt modelId="{E7F23BA1-AD6A-4D75-8C14-46F0BB6DE6ED}" type="pres">
      <dgm:prSet presAssocID="{C19C412E-F45D-4F81-875C-03788BC219F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A7002C-DAC3-48B2-B58D-9C417CAFD480}" type="pres">
      <dgm:prSet presAssocID="{47ADAF97-EB26-4B2C-9179-A0D02A29AE5C}" presName="sibTrans" presStyleCnt="0"/>
      <dgm:spPr/>
    </dgm:pt>
    <dgm:pt modelId="{76FCA752-CD28-4F6C-AC5C-B1B34D6604F3}" type="pres">
      <dgm:prSet presAssocID="{2DBECF46-6165-4027-BA84-BB2C0CA0EB52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0FC3E-659F-46BF-8224-FCF46B2C2AA1}" type="pres">
      <dgm:prSet presAssocID="{0ACDC1F5-FD66-4D85-83B7-EDE65D15046D}" presName="sibTrans" presStyleCnt="0"/>
      <dgm:spPr/>
    </dgm:pt>
    <dgm:pt modelId="{55742274-0E8C-48BC-BF9B-45A9C5B27A08}" type="pres">
      <dgm:prSet presAssocID="{F2601851-4F7C-47E6-98C0-A03A6B93D7ED}" presName="textNode" presStyleLbl="node1" presStyleIdx="3" presStyleCnt="4" custLinFactNeighborX="23753" custLinFactNeighborY="-36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2270EF-A006-467E-9F90-0D6E45B3E153}" type="presOf" srcId="{C19C412E-F45D-4F81-875C-03788BC219F3}" destId="{E7F23BA1-AD6A-4D75-8C14-46F0BB6DE6ED}" srcOrd="0" destOrd="0" presId="urn:microsoft.com/office/officeart/2005/8/layout/hProcess9"/>
    <dgm:cxn modelId="{365A2BB7-ABDB-4465-8F8A-A62310BCFECC}" srcId="{7DC14889-FA03-4883-B6BB-073490D848E1}" destId="{F2601851-4F7C-47E6-98C0-A03A6B93D7ED}" srcOrd="3" destOrd="0" parTransId="{CCFAA880-B276-4349-B8D0-7E52AB1E98A9}" sibTransId="{81992E52-03B0-4961-975E-8D10E658FD7D}"/>
    <dgm:cxn modelId="{B9359DE1-2610-4FE2-8DD2-D34D708E88EA}" type="presOf" srcId="{F2601851-4F7C-47E6-98C0-A03A6B93D7ED}" destId="{55742274-0E8C-48BC-BF9B-45A9C5B27A08}" srcOrd="0" destOrd="0" presId="urn:microsoft.com/office/officeart/2005/8/layout/hProcess9"/>
    <dgm:cxn modelId="{AC1EBDD1-7DAA-4CC7-A99D-28E5A1E34749}" srcId="{7DC14889-FA03-4883-B6BB-073490D848E1}" destId="{C19C412E-F45D-4F81-875C-03788BC219F3}" srcOrd="1" destOrd="0" parTransId="{EACA1AEB-F4F6-43CE-9065-F5CBDF11410C}" sibTransId="{47ADAF97-EB26-4B2C-9179-A0D02A29AE5C}"/>
    <dgm:cxn modelId="{4609601D-80B7-411B-BFC0-97B7A7C64080}" type="presOf" srcId="{50E9EF31-7D11-44D5-9147-FBA33C1D4543}" destId="{50E2DD14-7F95-45ED-8A9A-C8A589B94A9B}" srcOrd="0" destOrd="0" presId="urn:microsoft.com/office/officeart/2005/8/layout/hProcess9"/>
    <dgm:cxn modelId="{317178A4-8D07-4684-8445-CBA4E568C9E6}" type="presOf" srcId="{2DBECF46-6165-4027-BA84-BB2C0CA0EB52}" destId="{76FCA752-CD28-4F6C-AC5C-B1B34D6604F3}" srcOrd="0" destOrd="0" presId="urn:microsoft.com/office/officeart/2005/8/layout/hProcess9"/>
    <dgm:cxn modelId="{E4398CD8-BBF5-4591-B4C0-30AFFC0442F2}" srcId="{7DC14889-FA03-4883-B6BB-073490D848E1}" destId="{2DBECF46-6165-4027-BA84-BB2C0CA0EB52}" srcOrd="2" destOrd="0" parTransId="{4F74F0D6-80D6-49DA-9DFF-3832FB763080}" sibTransId="{0ACDC1F5-FD66-4D85-83B7-EDE65D15046D}"/>
    <dgm:cxn modelId="{78DE60F0-644F-475F-9BE8-61C5DD50BE66}" srcId="{7DC14889-FA03-4883-B6BB-073490D848E1}" destId="{50E9EF31-7D11-44D5-9147-FBA33C1D4543}" srcOrd="0" destOrd="0" parTransId="{0B5CE40F-19EE-4440-BCDE-42895962B148}" sibTransId="{00259E2E-0BD9-4DD5-B017-A8A5C94B6989}"/>
    <dgm:cxn modelId="{1A61C525-2DE7-4460-B5CA-DF0228F9227D}" type="presOf" srcId="{7DC14889-FA03-4883-B6BB-073490D848E1}" destId="{7059D642-4922-4721-8F24-FF9DDFB499EB}" srcOrd="0" destOrd="0" presId="urn:microsoft.com/office/officeart/2005/8/layout/hProcess9"/>
    <dgm:cxn modelId="{CC4E41C4-84F1-4464-9674-5579491DDD29}" type="presParOf" srcId="{7059D642-4922-4721-8F24-FF9DDFB499EB}" destId="{6B7358B6-B11E-434E-80AC-8AFC5FBEAA6C}" srcOrd="0" destOrd="0" presId="urn:microsoft.com/office/officeart/2005/8/layout/hProcess9"/>
    <dgm:cxn modelId="{66C057A7-0698-406D-9F63-60B33BD15610}" type="presParOf" srcId="{7059D642-4922-4721-8F24-FF9DDFB499EB}" destId="{DCA2427C-0539-456E-B0B7-40A5E1C3D12A}" srcOrd="1" destOrd="0" presId="urn:microsoft.com/office/officeart/2005/8/layout/hProcess9"/>
    <dgm:cxn modelId="{8A6232C7-227D-44FB-A4A7-535CAC6183DE}" type="presParOf" srcId="{DCA2427C-0539-456E-B0B7-40A5E1C3D12A}" destId="{50E2DD14-7F95-45ED-8A9A-C8A589B94A9B}" srcOrd="0" destOrd="0" presId="urn:microsoft.com/office/officeart/2005/8/layout/hProcess9"/>
    <dgm:cxn modelId="{51BF274E-455D-4EE7-A3EE-041F4EA07E56}" type="presParOf" srcId="{DCA2427C-0539-456E-B0B7-40A5E1C3D12A}" destId="{5544728D-9E3C-400E-AEBA-536D36CBA12C}" srcOrd="1" destOrd="0" presId="urn:microsoft.com/office/officeart/2005/8/layout/hProcess9"/>
    <dgm:cxn modelId="{3CFE2D81-DEA8-47ED-B0CF-3F58D06491D8}" type="presParOf" srcId="{DCA2427C-0539-456E-B0B7-40A5E1C3D12A}" destId="{E7F23BA1-AD6A-4D75-8C14-46F0BB6DE6ED}" srcOrd="2" destOrd="0" presId="urn:microsoft.com/office/officeart/2005/8/layout/hProcess9"/>
    <dgm:cxn modelId="{D1D40617-76C6-40E0-A585-0F82F1556C45}" type="presParOf" srcId="{DCA2427C-0539-456E-B0B7-40A5E1C3D12A}" destId="{7CA7002C-DAC3-48B2-B58D-9C417CAFD480}" srcOrd="3" destOrd="0" presId="urn:microsoft.com/office/officeart/2005/8/layout/hProcess9"/>
    <dgm:cxn modelId="{30A23069-CDA7-49E0-B3EC-DF1BB6D28E34}" type="presParOf" srcId="{DCA2427C-0539-456E-B0B7-40A5E1C3D12A}" destId="{76FCA752-CD28-4F6C-AC5C-B1B34D6604F3}" srcOrd="4" destOrd="0" presId="urn:microsoft.com/office/officeart/2005/8/layout/hProcess9"/>
    <dgm:cxn modelId="{4CC3D1FF-7CCD-45E6-A880-2728661255C6}" type="presParOf" srcId="{DCA2427C-0539-456E-B0B7-40A5E1C3D12A}" destId="{FB10FC3E-659F-46BF-8224-FCF46B2C2AA1}" srcOrd="5" destOrd="0" presId="urn:microsoft.com/office/officeart/2005/8/layout/hProcess9"/>
    <dgm:cxn modelId="{21D61BC0-9FF1-45C1-9B8E-6689F417A300}" type="presParOf" srcId="{DCA2427C-0539-456E-B0B7-40A5E1C3D12A}" destId="{55742274-0E8C-48BC-BF9B-45A9C5B27A0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856AA-7089-46EC-8097-F32DC3EFB219}">
      <dsp:nvSpPr>
        <dsp:cNvPr id="0" name=""/>
        <dsp:cNvSpPr/>
      </dsp:nvSpPr>
      <dsp:spPr>
        <a:xfrm>
          <a:off x="1111328" y="635"/>
          <a:ext cx="2101213" cy="12607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Слух</a:t>
          </a:r>
        </a:p>
      </dsp:txBody>
      <dsp:txXfrm>
        <a:off x="1111328" y="635"/>
        <a:ext cx="2101213" cy="1260728"/>
      </dsp:txXfrm>
    </dsp:sp>
    <dsp:sp modelId="{0634A202-363F-4FAD-8F92-9E37BF52D624}">
      <dsp:nvSpPr>
        <dsp:cNvPr id="0" name=""/>
        <dsp:cNvSpPr/>
      </dsp:nvSpPr>
      <dsp:spPr>
        <a:xfrm>
          <a:off x="3422663" y="635"/>
          <a:ext cx="2101213" cy="12607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Зрение</a:t>
          </a:r>
        </a:p>
      </dsp:txBody>
      <dsp:txXfrm>
        <a:off x="3422663" y="635"/>
        <a:ext cx="2101213" cy="1260728"/>
      </dsp:txXfrm>
    </dsp:sp>
    <dsp:sp modelId="{E0657BEA-2315-4ECC-B028-8FDF88297F7B}">
      <dsp:nvSpPr>
        <dsp:cNvPr id="0" name=""/>
        <dsp:cNvSpPr/>
      </dsp:nvSpPr>
      <dsp:spPr>
        <a:xfrm>
          <a:off x="5733998" y="635"/>
          <a:ext cx="2101213" cy="12607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Опорно-двигательная система</a:t>
          </a:r>
        </a:p>
      </dsp:txBody>
      <dsp:txXfrm>
        <a:off x="5733998" y="635"/>
        <a:ext cx="2101213" cy="1260728"/>
      </dsp:txXfrm>
    </dsp:sp>
    <dsp:sp modelId="{3221F698-F875-45AB-AA2F-73C7DB19D8C9}">
      <dsp:nvSpPr>
        <dsp:cNvPr id="0" name=""/>
        <dsp:cNvSpPr/>
      </dsp:nvSpPr>
      <dsp:spPr>
        <a:xfrm>
          <a:off x="1111328" y="1471485"/>
          <a:ext cx="2101213" cy="12607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Интеллектуальная деятельность</a:t>
          </a:r>
        </a:p>
      </dsp:txBody>
      <dsp:txXfrm>
        <a:off x="1111328" y="1471485"/>
        <a:ext cx="2101213" cy="1260728"/>
      </dsp:txXfrm>
    </dsp:sp>
    <dsp:sp modelId="{B539FCFE-A1E2-4761-801A-53EC3323B019}">
      <dsp:nvSpPr>
        <dsp:cNvPr id="0" name=""/>
        <dsp:cNvSpPr/>
      </dsp:nvSpPr>
      <dsp:spPr>
        <a:xfrm>
          <a:off x="3422663" y="1471485"/>
          <a:ext cx="2101213" cy="12607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Речь</a:t>
          </a:r>
        </a:p>
      </dsp:txBody>
      <dsp:txXfrm>
        <a:off x="3422663" y="1471485"/>
        <a:ext cx="2101213" cy="1260728"/>
      </dsp:txXfrm>
    </dsp:sp>
    <dsp:sp modelId="{25785154-489D-44E2-90F7-2591CC4B6452}">
      <dsp:nvSpPr>
        <dsp:cNvPr id="0" name=""/>
        <dsp:cNvSpPr/>
      </dsp:nvSpPr>
      <dsp:spPr>
        <a:xfrm>
          <a:off x="5733998" y="1471485"/>
          <a:ext cx="2101213" cy="12607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Познавательная деятельность</a:t>
          </a:r>
        </a:p>
      </dsp:txBody>
      <dsp:txXfrm>
        <a:off x="5733998" y="1471485"/>
        <a:ext cx="2101213" cy="1260728"/>
      </dsp:txXfrm>
    </dsp:sp>
    <dsp:sp modelId="{A1F52E62-7012-4E37-B333-4135403652A5}">
      <dsp:nvSpPr>
        <dsp:cNvPr id="0" name=""/>
        <dsp:cNvSpPr/>
      </dsp:nvSpPr>
      <dsp:spPr>
        <a:xfrm>
          <a:off x="3422663" y="2942335"/>
          <a:ext cx="2101213" cy="12607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Личностного-эмоциональное развитие</a:t>
          </a:r>
        </a:p>
      </dsp:txBody>
      <dsp:txXfrm>
        <a:off x="3422663" y="2942335"/>
        <a:ext cx="2101213" cy="126072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A2CD8-AC73-4630-B627-1F1F009299DB}">
      <dsp:nvSpPr>
        <dsp:cNvPr id="0" name=""/>
        <dsp:cNvSpPr/>
      </dsp:nvSpPr>
      <dsp:spPr>
        <a:xfrm rot="10800000">
          <a:off x="1672693" y="1651"/>
          <a:ext cx="5949449" cy="69658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177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	Оптимизирует коррекционный процесс</a:t>
          </a:r>
        </a:p>
      </dsp:txBody>
      <dsp:txXfrm rot="10800000">
        <a:off x="1846840" y="1651"/>
        <a:ext cx="5775302" cy="696589"/>
      </dsp:txXfrm>
    </dsp:sp>
    <dsp:sp modelId="{02F5D6D8-D186-4B47-84E9-2EB5FBFD8323}">
      <dsp:nvSpPr>
        <dsp:cNvPr id="0" name=""/>
        <dsp:cNvSpPr/>
      </dsp:nvSpPr>
      <dsp:spPr>
        <a:xfrm>
          <a:off x="1324398" y="1651"/>
          <a:ext cx="696589" cy="69658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68A7AE-3FA9-4F1D-8B9A-B7AF3E470CA0}">
      <dsp:nvSpPr>
        <dsp:cNvPr id="0" name=""/>
        <dsp:cNvSpPr/>
      </dsp:nvSpPr>
      <dsp:spPr>
        <a:xfrm rot="10800000">
          <a:off x="1672693" y="906178"/>
          <a:ext cx="5949449" cy="69658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177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	Обеспечивает действенное, эффективное взаимодействие специалистов и педагогов</a:t>
          </a:r>
        </a:p>
      </dsp:txBody>
      <dsp:txXfrm rot="10800000">
        <a:off x="1846840" y="906178"/>
        <a:ext cx="5775302" cy="696589"/>
      </dsp:txXfrm>
    </dsp:sp>
    <dsp:sp modelId="{A3B690CE-8A11-406F-997B-C0C26CD91454}">
      <dsp:nvSpPr>
        <dsp:cNvPr id="0" name=""/>
        <dsp:cNvSpPr/>
      </dsp:nvSpPr>
      <dsp:spPr>
        <a:xfrm>
          <a:off x="1324398" y="906178"/>
          <a:ext cx="696589" cy="69658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F8967E-8F69-4B30-9A07-5AB57A41AE6F}">
      <dsp:nvSpPr>
        <dsp:cNvPr id="0" name=""/>
        <dsp:cNvSpPr/>
      </dsp:nvSpPr>
      <dsp:spPr>
        <a:xfrm rot="10800000">
          <a:off x="1672693" y="1810705"/>
          <a:ext cx="5949449" cy="69658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177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	Обеспечивает каждому ребенку адекватный для него темп и способы усвоения навыков, умений и знаний</a:t>
          </a:r>
        </a:p>
      </dsp:txBody>
      <dsp:txXfrm rot="10800000">
        <a:off x="1846840" y="1810705"/>
        <a:ext cx="5775302" cy="696589"/>
      </dsp:txXfrm>
    </dsp:sp>
    <dsp:sp modelId="{62F5C7BB-226B-4E49-AC24-22BAC863CBEA}">
      <dsp:nvSpPr>
        <dsp:cNvPr id="0" name=""/>
        <dsp:cNvSpPr/>
      </dsp:nvSpPr>
      <dsp:spPr>
        <a:xfrm>
          <a:off x="1324398" y="1810705"/>
          <a:ext cx="696589" cy="696589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4748C7-D584-4D46-BF33-5D90BC753899}">
      <dsp:nvSpPr>
        <dsp:cNvPr id="0" name=""/>
        <dsp:cNvSpPr/>
      </dsp:nvSpPr>
      <dsp:spPr>
        <a:xfrm rot="10800000">
          <a:off x="1672693" y="2715231"/>
          <a:ext cx="5949449" cy="69658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177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	Позволяет повысить результативность коррекционно-развивающей работы</a:t>
          </a:r>
        </a:p>
      </dsp:txBody>
      <dsp:txXfrm rot="10800000">
        <a:off x="1846840" y="2715231"/>
        <a:ext cx="5775302" cy="696589"/>
      </dsp:txXfrm>
    </dsp:sp>
    <dsp:sp modelId="{5ADED42B-104C-4755-BB01-862D1F74E328}">
      <dsp:nvSpPr>
        <dsp:cNvPr id="0" name=""/>
        <dsp:cNvSpPr/>
      </dsp:nvSpPr>
      <dsp:spPr>
        <a:xfrm>
          <a:off x="1324398" y="2715231"/>
          <a:ext cx="696589" cy="696589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8F673D-D4E4-4CED-AC1F-C21AAFE18EC3}">
      <dsp:nvSpPr>
        <dsp:cNvPr id="0" name=""/>
        <dsp:cNvSpPr/>
      </dsp:nvSpPr>
      <dsp:spPr>
        <a:xfrm rot="10800000">
          <a:off x="1672693" y="3619758"/>
          <a:ext cx="5949449" cy="69658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177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	Повышает мотивацию и педагогическую компетентность у родителей</a:t>
          </a:r>
        </a:p>
      </dsp:txBody>
      <dsp:txXfrm rot="10800000">
        <a:off x="1846840" y="3619758"/>
        <a:ext cx="5775302" cy="696589"/>
      </dsp:txXfrm>
    </dsp:sp>
    <dsp:sp modelId="{A7E8A27B-9B6F-48A1-9F1D-77C9642BB9F2}">
      <dsp:nvSpPr>
        <dsp:cNvPr id="0" name=""/>
        <dsp:cNvSpPr/>
      </dsp:nvSpPr>
      <dsp:spPr>
        <a:xfrm>
          <a:off x="1324398" y="3619758"/>
          <a:ext cx="696589" cy="696589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72988-F734-4819-863A-7B86D6AEE234}">
      <dsp:nvSpPr>
        <dsp:cNvPr id="0" name=""/>
        <dsp:cNvSpPr/>
      </dsp:nvSpPr>
      <dsp:spPr>
        <a:xfrm>
          <a:off x="9594" y="0"/>
          <a:ext cx="9815647" cy="20319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Создание специальных условий для освоения образовательных программ и социальной адаптации</a:t>
          </a:r>
        </a:p>
      </dsp:txBody>
      <dsp:txXfrm>
        <a:off x="69109" y="59515"/>
        <a:ext cx="9696617" cy="19129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A6AEB0-0D1D-450E-BF03-8CE4AA39DD28}">
      <dsp:nvSpPr>
        <dsp:cNvPr id="0" name=""/>
        <dsp:cNvSpPr/>
      </dsp:nvSpPr>
      <dsp:spPr>
        <a:xfrm>
          <a:off x="0" y="0"/>
          <a:ext cx="2412999" cy="241299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5EA693-2A02-4CF7-84B4-E4EEB74F55A8}">
      <dsp:nvSpPr>
        <dsp:cNvPr id="0" name=""/>
        <dsp:cNvSpPr/>
      </dsp:nvSpPr>
      <dsp:spPr>
        <a:xfrm>
          <a:off x="1206499" y="0"/>
          <a:ext cx="7740041" cy="24129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/>
            <a:t>СИПР – это программа, разработанная для одного конкретного обучающегося и направленная на решение его проблем. </a:t>
          </a:r>
        </a:p>
      </dsp:txBody>
      <dsp:txXfrm>
        <a:off x="1206499" y="0"/>
        <a:ext cx="7740041" cy="24129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A72C2E-F843-4477-A4B8-6670DEBE46E1}">
      <dsp:nvSpPr>
        <dsp:cNvPr id="0" name=""/>
        <dsp:cNvSpPr/>
      </dsp:nvSpPr>
      <dsp:spPr>
        <a:xfrm>
          <a:off x="0" y="0"/>
          <a:ext cx="9013342" cy="37474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/>
            <a:t>Основная цель СИПР - построение образовательного процесса для ребёнка с ОВЗ в соответствии с его реальными возможностями, исходя из особенностей его развития и образовательных потребностей.</a:t>
          </a:r>
        </a:p>
      </dsp:txBody>
      <dsp:txXfrm>
        <a:off x="109760" y="109760"/>
        <a:ext cx="8793822" cy="35279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CEECC-8037-4564-88FF-875D9E507676}">
      <dsp:nvSpPr>
        <dsp:cNvPr id="0" name=""/>
        <dsp:cNvSpPr/>
      </dsp:nvSpPr>
      <dsp:spPr>
        <a:xfrm>
          <a:off x="0" y="29688"/>
          <a:ext cx="8946541" cy="14128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Формирование общей культуры, обеспечивающей разностороннее развитие личности ребенка с ОВЗ:</a:t>
          </a:r>
        </a:p>
      </dsp:txBody>
      <dsp:txXfrm>
        <a:off x="0" y="29688"/>
        <a:ext cx="8946541" cy="1412822"/>
      </dsp:txXfrm>
    </dsp:sp>
    <dsp:sp modelId="{61DBEEB0-FC7D-4243-A81D-41EF09450EF0}">
      <dsp:nvSpPr>
        <dsp:cNvPr id="0" name=""/>
        <dsp:cNvSpPr/>
      </dsp:nvSpPr>
      <dsp:spPr>
        <a:xfrm>
          <a:off x="0" y="1442510"/>
          <a:ext cx="8946541" cy="3074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800" kern="1200" dirty="0"/>
            <a:t>Нравственное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800" kern="1200"/>
            <a:t>Эстетическое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800" kern="1200" dirty="0"/>
            <a:t>Социально-личностное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800" kern="1200"/>
            <a:t>Интеллектуальное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800" kern="1200" dirty="0"/>
            <a:t>Физическое 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800" kern="1200" dirty="0"/>
            <a:t>Овладение учебной деятельностью</a:t>
          </a:r>
        </a:p>
      </dsp:txBody>
      <dsp:txXfrm>
        <a:off x="0" y="1442510"/>
        <a:ext cx="8946541" cy="30743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358B6-B11E-434E-80AC-8AFC5FBEAA6C}">
      <dsp:nvSpPr>
        <dsp:cNvPr id="0" name=""/>
        <dsp:cNvSpPr/>
      </dsp:nvSpPr>
      <dsp:spPr>
        <a:xfrm>
          <a:off x="670990" y="0"/>
          <a:ext cx="7604559" cy="4038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E2DD14-7F95-45ED-8A9A-C8A589B94A9B}">
      <dsp:nvSpPr>
        <dsp:cNvPr id="0" name=""/>
        <dsp:cNvSpPr/>
      </dsp:nvSpPr>
      <dsp:spPr>
        <a:xfrm>
          <a:off x="4477" y="1211580"/>
          <a:ext cx="2153635" cy="1615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/>
            <a:t>Для обучающихся по АООП вариант 2</a:t>
          </a:r>
        </a:p>
      </dsp:txBody>
      <dsp:txXfrm>
        <a:off x="83336" y="1290439"/>
        <a:ext cx="1995917" cy="1457722"/>
      </dsp:txXfrm>
    </dsp:sp>
    <dsp:sp modelId="{E7F23BA1-AD6A-4D75-8C14-46F0BB6DE6ED}">
      <dsp:nvSpPr>
        <dsp:cNvPr id="0" name=""/>
        <dsp:cNvSpPr/>
      </dsp:nvSpPr>
      <dsp:spPr>
        <a:xfrm>
          <a:off x="2265794" y="1211580"/>
          <a:ext cx="2153635" cy="1615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/>
            <a:t>Дети с ОВЗ, получающие образование в форме индивидуального обучения на дому</a:t>
          </a:r>
        </a:p>
      </dsp:txBody>
      <dsp:txXfrm>
        <a:off x="2344653" y="1290439"/>
        <a:ext cx="1995917" cy="1457722"/>
      </dsp:txXfrm>
    </dsp:sp>
    <dsp:sp modelId="{76FCA752-CD28-4F6C-AC5C-B1B34D6604F3}">
      <dsp:nvSpPr>
        <dsp:cNvPr id="0" name=""/>
        <dsp:cNvSpPr/>
      </dsp:nvSpPr>
      <dsp:spPr>
        <a:xfrm>
          <a:off x="4527111" y="1211580"/>
          <a:ext cx="2153635" cy="1615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/>
            <a:t>Дети с ОВЗ, получающие образование в форме дистанционного обучения</a:t>
          </a:r>
        </a:p>
      </dsp:txBody>
      <dsp:txXfrm>
        <a:off x="4605970" y="1290439"/>
        <a:ext cx="1995917" cy="1457722"/>
      </dsp:txXfrm>
    </dsp:sp>
    <dsp:sp modelId="{55742274-0E8C-48BC-BF9B-45A9C5B27A08}">
      <dsp:nvSpPr>
        <dsp:cNvPr id="0" name=""/>
        <dsp:cNvSpPr/>
      </dsp:nvSpPr>
      <dsp:spPr>
        <a:xfrm>
          <a:off x="6788428" y="1211580"/>
          <a:ext cx="2153635" cy="1615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/>
            <a:t>Дети с ОВЗ, обучающиеся в форме очного обучения в рамках реализации инклюзивной практики</a:t>
          </a:r>
        </a:p>
      </dsp:txBody>
      <dsp:txXfrm>
        <a:off x="6867287" y="1290439"/>
        <a:ext cx="1995917" cy="1457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277B4-BDD4-4438-A4D7-BAA97046BEB6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F986B-3329-45ED-8746-0CD4465E84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7813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12581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2996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5544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1426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8564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912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2603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1334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1334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909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463771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9385133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375743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5859259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001483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1934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382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189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705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495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11/25/2020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511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306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11/25/2020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201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695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077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14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microsoft.com/office/2007/relationships/diagramDrawing" Target="../diagrams/drawing3.xml"/><Relationship Id="rId5" Type="http://schemas.openxmlformats.org/officeDocument/2006/relationships/diagramQuickStyle" Target="../diagrams/quickStyle3.xml"/><Relationship Id="rId10" Type="http://schemas.openxmlformats.org/officeDocument/2006/relationships/diagramColors" Target="../diagrams/colors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472" y="382555"/>
            <a:ext cx="12002528" cy="4187079"/>
          </a:xfrm>
        </p:spPr>
        <p:txBody>
          <a:bodyPr anchor="t"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Специальная индивидуальная программа развития (СИПР)- основа образования обучающихся  с УО (интеллектуальными нарушениями) в контексте ФГОС.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4945225"/>
            <a:ext cx="10336460" cy="154092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ГКОУ «Специальная (коррекционная)общеобразовательная школа – интернат № 1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Железноводск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Охрименко М.В.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Данченко Н.В.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436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294" y="252919"/>
            <a:ext cx="11666706" cy="1391055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каких обучающихся разрабатывается СИПР :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85010078"/>
              </p:ext>
            </p:extLst>
          </p:nvPr>
        </p:nvGraphicFramePr>
        <p:xfrm>
          <a:off x="1128409" y="1614792"/>
          <a:ext cx="10168649" cy="2519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3507264" y="4529236"/>
            <a:ext cx="2437062" cy="1728090"/>
            <a:chOff x="4407044" y="1417864"/>
            <a:chExt cx="2387562" cy="1681528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4449497" y="1431079"/>
              <a:ext cx="2345109" cy="166831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4407044" y="1417864"/>
              <a:ext cx="2182229" cy="15054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i="1" kern="1200" dirty="0">
                  <a:latin typeface="Times New Roman" pitchFamily="18" charset="0"/>
                  <a:cs typeface="Times New Roman" pitchFamily="18" charset="0"/>
                </a:rPr>
                <a:t>Дети с ОВЗ, получающие образование в форме индивидуального обучения на дому</a:t>
              </a: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6178331" y="4509780"/>
            <a:ext cx="2393729" cy="1737817"/>
            <a:chOff x="4929605" y="1332674"/>
            <a:chExt cx="2345109" cy="1690993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4929605" y="1355354"/>
              <a:ext cx="2345109" cy="166831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6"/>
            <p:cNvSpPr/>
            <p:nvPr/>
          </p:nvSpPr>
          <p:spPr>
            <a:xfrm>
              <a:off x="5011046" y="1332674"/>
              <a:ext cx="2182229" cy="15054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i="1" kern="1200" dirty="0">
                  <a:latin typeface="Times New Roman" pitchFamily="18" charset="0"/>
                  <a:cs typeface="Times New Roman" pitchFamily="18" charset="0"/>
                </a:rPr>
                <a:t>Дети с ОВЗ, получающие образование в форме дистанционного обучения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8913072" y="4552546"/>
            <a:ext cx="2393729" cy="1714510"/>
            <a:chOff x="7391971" y="1374287"/>
            <a:chExt cx="2345109" cy="1668314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7391971" y="1374287"/>
              <a:ext cx="2345109" cy="166831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8"/>
            <p:cNvSpPr/>
            <p:nvPr/>
          </p:nvSpPr>
          <p:spPr>
            <a:xfrm>
              <a:off x="7473411" y="1484122"/>
              <a:ext cx="2182229" cy="15054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i="1" kern="1200" dirty="0">
                  <a:latin typeface="Times New Roman" pitchFamily="18" charset="0"/>
                  <a:cs typeface="Times New Roman" pitchFamily="18" charset="0"/>
                </a:rPr>
                <a:t>Дети с ОВЗ, обучающиеся в форме очного обучения в рамках реализации инклюзивной практики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901430" y="4520119"/>
            <a:ext cx="2393729" cy="1714509"/>
            <a:chOff x="4316075" y="1326958"/>
            <a:chExt cx="2345109" cy="1668313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4316075" y="1326958"/>
              <a:ext cx="2345109" cy="166831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4407044" y="1417864"/>
              <a:ext cx="2182229" cy="15054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i="1" dirty="0" smtClean="0">
                  <a:latin typeface="Times New Roman" pitchFamily="18" charset="0"/>
                  <a:cs typeface="Times New Roman" pitchFamily="18" charset="0"/>
                </a:rPr>
                <a:t>Для обучающихся по адаптированной основной общеобразовательной программе ФГОС ОО УО</a:t>
              </a:r>
              <a:endParaRPr lang="ru-RU" sz="1700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6951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0434" y="624110"/>
            <a:ext cx="9734179" cy="718307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</a:t>
            </a:r>
            <a:r>
              <a:rPr lang="ru-RU" b="1" dirty="0" smtClean="0"/>
              <a:t> 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разработке СИПР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352143" y="1637354"/>
          <a:ext cx="9938461" cy="4516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38461"/>
              </a:tblGrid>
              <a:tr h="377386">
                <a:tc>
                  <a:txBody>
                    <a:bodyPr/>
                    <a:lstStyle/>
                    <a:p>
                      <a:pPr algn="just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2497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Уровень образования определяется индивидуальными возможностями ребенка</a:t>
                      </a:r>
                      <a:endParaRPr lang="ru-RU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3359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Значительно редуцирован «академический» компонент и максимально расширен компонент «жизненной компетенции»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3208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Личностные и предметные планируемые результаты освоения СИПР рассматриваются в качестве возможных (примерных), соответствующих индивидуальным возможностям и специфическим образовательным потребностям обучающихся</a:t>
                      </a:r>
                    </a:p>
                    <a:p>
                      <a:pPr algn="just"/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29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коррекционно - развивающей области включает обязательные коррекционные курсы и дополняется организацией самостоятельно на основании рекомендаций ПМПК и индивидуальной программы реабилитации инвалида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163" y="474799"/>
            <a:ext cx="10440956" cy="1280890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Порядок разработки СИПР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284051" y="1439694"/>
            <a:ext cx="10220561" cy="4854102"/>
          </a:xfrm>
        </p:spPr>
        <p:txBody>
          <a:bodyPr>
            <a:normAutofit fontScale="92500"/>
          </a:bodyPr>
          <a:lstStyle/>
          <a:p>
            <a:pPr lvl="0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Создается экспертная  группа, в состав которой входят специалисты, участвующие в разработке и реализации СИПР.</a:t>
            </a:r>
          </a:p>
          <a:p>
            <a:pPr lvl="0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Издается приказ по образовательному учреждению, закрепляющий состав группы по разработке СИПР.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развития обучающегося на момент составления программы 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тбор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содержания обучения и воспитания и составление индивидуального учебного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плана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Удовлетворение  особых образовательных потребностей обучающихся с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ТМНР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достижений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Согласование с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родителями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Утверждение директором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6951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886" y="215549"/>
            <a:ext cx="9529896" cy="1010136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Примерный план работы экспертной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> </a:t>
            </a:r>
            <a:r>
              <a:rPr lang="ru-RU" alt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19673" y="1791478"/>
            <a:ext cx="5783403" cy="4119744"/>
          </a:xfrm>
        </p:spPr>
        <p:txBody>
          <a:bodyPr/>
          <a:lstStyle/>
          <a:p>
            <a:pPr algn="just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982494" y="1485089"/>
          <a:ext cx="10525324" cy="4535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5438"/>
                <a:gridCol w="1940636"/>
                <a:gridCol w="1319250"/>
              </a:tblGrid>
              <a:tr h="4993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Дата 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83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Сбор и анализ данных диагностического периода.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Специалисты</a:t>
                      </a:r>
                    </a:p>
                    <a:p>
                      <a:pPr algn="just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92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Обсуждение результатов анализа данных и определение приоритетных областей.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Специалисты</a:t>
                      </a:r>
                    </a:p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8311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Составление ИУП, определение состава специалистов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Специалисты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8311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Формулировка образовательных задач по предметам, коррекционным курсам.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Специалисты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9267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Составление плана-графика по уходу и присмотру.</a:t>
                      </a:r>
                    </a:p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Специалисты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0159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Разработка программы внеурочной деятельности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Специалисты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2147" y="586788"/>
            <a:ext cx="9713135" cy="1092723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Оформление СИПР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67319" y="1546698"/>
            <a:ext cx="10337293" cy="4620638"/>
          </a:xfrm>
        </p:spPr>
        <p:txBody>
          <a:bodyPr/>
          <a:lstStyle/>
          <a:p>
            <a:pPr lvl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Титульный лист</a:t>
            </a:r>
          </a:p>
          <a:p>
            <a:pPr lvl="0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 ученика</a:t>
            </a:r>
          </a:p>
          <a:p>
            <a:pPr lvl="0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Учебный год</a:t>
            </a:r>
          </a:p>
          <a:p>
            <a:pPr lvl="0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Где рассматривалась программа (ПМПк) </a:t>
            </a:r>
          </a:p>
          <a:p>
            <a:pPr lvl="0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Согласование с родителями</a:t>
            </a:r>
          </a:p>
          <a:p>
            <a:pPr lvl="0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Утверждение директором школы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9889" y="507378"/>
            <a:ext cx="9704996" cy="864222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СИПР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7123" y="1235414"/>
            <a:ext cx="10612877" cy="541830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Согласно п.2.9.1. приложения ФГОС структура СИПР включает:</a:t>
            </a:r>
          </a:p>
          <a:p>
            <a:pPr lvl="0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Индивидуальные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сведения о ребенке</a:t>
            </a: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Психолого-педагогическая характеристика </a:t>
            </a: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Индивидуальный учебный план</a:t>
            </a: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Условия реализации потребности в уходе и присмотре</a:t>
            </a: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Содержание образования.</a:t>
            </a: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Специалисты, участвующие в реализации СИПР</a:t>
            </a: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Программа сотрудничества с семьей</a:t>
            </a: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Перечень необходимых технических средств и дидактических материалов</a:t>
            </a: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Средства мониторинга и оценки динамики обучения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4715" y="624109"/>
            <a:ext cx="9095363" cy="1019865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Индивидуальные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сведения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ребёнке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64596" y="1459149"/>
            <a:ext cx="10240015" cy="4461801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endParaRPr lang="ru-RU" alt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alt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фамилия, имя, отчество </a:t>
            </a:r>
            <a:r>
              <a:rPr lang="ru-RU" alt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endParaRPr lang="ru-RU" altLang="ru-RU" sz="3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alt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ru-RU" alt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рождения</a:t>
            </a:r>
            <a:endParaRPr lang="ru-RU" altLang="ru-RU" sz="3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alt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фамилия, имя, отчество </a:t>
            </a:r>
            <a:r>
              <a:rPr lang="ru-RU" alt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родителей(законных представителей);</a:t>
            </a:r>
          </a:p>
          <a:p>
            <a:pPr algn="just">
              <a:buFont typeface="Wingdings" pitchFamily="2" charset="2"/>
              <a:buChar char="ü"/>
            </a:pPr>
            <a:r>
              <a:rPr lang="ru-RU" alt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жительства </a:t>
            </a:r>
            <a:r>
              <a:rPr lang="ru-RU" alt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(адрес</a:t>
            </a:r>
            <a:r>
              <a:rPr lang="ru-RU" alt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3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alt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контактные данные </a:t>
            </a:r>
            <a:r>
              <a:rPr lang="ru-RU" alt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(дом. и моб.телефон, адрес эл.почты</a:t>
            </a:r>
            <a:r>
              <a:rPr lang="ru-RU" alt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3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alt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(класс/ступень)обучения </a:t>
            </a:r>
            <a:r>
              <a:rPr lang="ru-RU" alt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 в образовательной </a:t>
            </a:r>
            <a:r>
              <a:rPr lang="ru-RU" alt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endParaRPr lang="ru-RU" altLang="ru-RU" sz="3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alt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ru-RU" altLang="ru-RU" sz="3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 ПМПК.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4519" y="447472"/>
            <a:ext cx="9795753" cy="1196502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Психолого- педагогическая характеристика обучающегося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9847" y="1682886"/>
            <a:ext cx="10784765" cy="4447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alt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характеристики:</a:t>
            </a:r>
          </a:p>
          <a:p>
            <a:pPr algn="just"/>
            <a:r>
              <a:rPr lang="ru-RU" alt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обучения в образовательной организации;</a:t>
            </a:r>
          </a:p>
          <a:p>
            <a:pPr algn="just"/>
            <a:r>
              <a:rPr lang="ru-RU" alt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Социальная картина (семейное окружение, бытовые условия, отношение семьи к ребенку);</a:t>
            </a:r>
          </a:p>
          <a:p>
            <a:pPr algn="just"/>
            <a:r>
              <a:rPr lang="ru-RU" alt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Данные о физическом здоровье, двигательном и сенсорном развитии;</a:t>
            </a:r>
          </a:p>
          <a:p>
            <a:pPr algn="just"/>
            <a:r>
              <a:rPr lang="ru-RU" alt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Характеристика поведенческих и эмоциональных реакций, наблюдаемых специалистами;</a:t>
            </a:r>
          </a:p>
          <a:p>
            <a:pPr algn="just"/>
            <a:r>
              <a:rPr lang="ru-RU" alt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Особенности проявления познавательных процессов: восприятия, внимания, памяти, мышления и др.</a:t>
            </a:r>
          </a:p>
          <a:p>
            <a:pPr algn="just"/>
            <a:r>
              <a:rPr lang="ru-RU" alt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Социальные компетенции (игровая деятельность), навыки самообслуживания (степень самостоятельности);</a:t>
            </a:r>
          </a:p>
          <a:p>
            <a:pPr algn="just"/>
            <a:r>
              <a:rPr lang="ru-RU" alt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Потребность в уходе. Необходимый объем помощи со стороны окружающих: полная\частичная\постоянная;</a:t>
            </a:r>
          </a:p>
          <a:p>
            <a:pPr algn="just"/>
            <a:r>
              <a:rPr lang="ru-RU" alt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Потребность в присмотре. Требуется постоянный\эпизодический контроль.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2147" y="624110"/>
            <a:ext cx="9722465" cy="803474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Индивидуальный учебный план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49086" y="1464904"/>
          <a:ext cx="10506267" cy="4656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071"/>
                <a:gridCol w="1007706"/>
                <a:gridCol w="802433"/>
                <a:gridCol w="1054359"/>
                <a:gridCol w="1017037"/>
                <a:gridCol w="821094"/>
                <a:gridCol w="1576873"/>
                <a:gridCol w="1138335"/>
                <a:gridCol w="1054359"/>
              </a:tblGrid>
              <a:tr h="783774">
                <a:tc>
                  <a:txBody>
                    <a:bodyPr/>
                    <a:lstStyle/>
                    <a:p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занятий в неделю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Учитель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Учитель логопед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Учитель физкультуры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Учитель</a:t>
                      </a:r>
                    </a:p>
                    <a:p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музыки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Учитель индивидуальных групповых и творческих занятий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Учитель двигательного развития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 психолог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3224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Речь и альтернативная коммуникация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564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Математические представления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8342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Окружающий природный мир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823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Окружающий социальный мир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288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Человек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752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Изобразительная деятельность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87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Музыка и движение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887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Адаптивная физкультура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+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1926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Домоводство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459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Альтернативная коммуникация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1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657599"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АООП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СИПР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</a:tr>
              <a:tr h="65762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Речь и альтернативная коммуникация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Речь и альтернативная коммуникация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578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Математические представления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78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Окружающий природный мир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endParaRPr lang="ru-RU" dirty="0"/>
                    </a:p>
                  </a:txBody>
                  <a:tcPr/>
                </a:tc>
              </a:tr>
              <a:tr h="37578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Человек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78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Домоводство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62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Окружающий социальный мир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Музыка и движение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5762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Музыка и движение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ИЗО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578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34862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Адаптивная физкультура</a:t>
                      </a:r>
                    </a:p>
                    <a:p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Хозяйственно бытовой труд</a:t>
                      </a:r>
                    </a:p>
                    <a:p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Коррекционные курсы:</a:t>
                      </a:r>
                    </a:p>
                    <a:p>
                      <a:pPr marL="261938" indent="0"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Альтернативная коммуникация  </a:t>
                      </a:r>
                    </a:p>
                    <a:p>
                      <a:pPr marL="261938" indent="0" algn="l"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Сенсорное развития</a:t>
                      </a:r>
                    </a:p>
                    <a:p>
                      <a:pPr marL="261938" indent="0" algn="l"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Предметно-практические действия</a:t>
                      </a:r>
                    </a:p>
                    <a:p>
                      <a:pPr marL="261938" indent="0" algn="l"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Двигательное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развитие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261938" indent="0"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-Альтернативная коммуникация  </a:t>
                      </a:r>
                    </a:p>
                    <a:p>
                      <a:pPr marL="261938" indent="0" algn="l">
                        <a:buFontTx/>
                        <a:buChar char="-"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Сенсорное развития</a:t>
                      </a:r>
                    </a:p>
                    <a:p>
                      <a:pPr marL="261938" indent="0" algn="l">
                        <a:buFontTx/>
                        <a:buChar char="-"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Предметно-практические действия</a:t>
                      </a:r>
                    </a:p>
                    <a:p>
                      <a:pPr marL="261938" indent="0" algn="l">
                        <a:buFontTx/>
                        <a:buChar char="-"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Двигательное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развитие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5496128" y="904673"/>
            <a:ext cx="856034" cy="4182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5531796" y="1903380"/>
            <a:ext cx="856034" cy="4182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531797" y="3080426"/>
            <a:ext cx="856034" cy="4182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512341" y="4471482"/>
            <a:ext cx="856034" cy="4182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7243" y="624110"/>
            <a:ext cx="9922213" cy="1087958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В целях обеспечения реализации права на образование обучающихся с ОВЗ устанавливаются ФГОС образования обучающихся с ОВЗ</a:t>
            </a:r>
            <a:r>
              <a:rPr lang="ru-RU" alt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alt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0385" y="1595337"/>
            <a:ext cx="10534228" cy="5085382"/>
          </a:xfrm>
        </p:spPr>
        <p:txBody>
          <a:bodyPr/>
          <a:lstStyle/>
          <a:p>
            <a:pPr algn="ctr">
              <a:spcBef>
                <a:spcPts val="0"/>
              </a:spcBef>
              <a:buNone/>
              <a:defRPr/>
            </a:pP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buNone/>
              <a:defRPr/>
            </a:pP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buNone/>
              <a:defRPr/>
            </a:pP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buNone/>
              <a:defRPr/>
            </a:pP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buNone/>
              <a:defRPr/>
            </a:pP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buNone/>
              <a:defRPr/>
            </a:pP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03506" y="1857983"/>
            <a:ext cx="3268494" cy="1595335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ФГОС НОО </a:t>
            </a:r>
          </a:p>
          <a:p>
            <a:pPr algn="ctr"/>
            <a:r>
              <a:rPr lang="ru-RU" alt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обучающихся с ОВЗ</a:t>
            </a:r>
            <a:endParaRPr lang="ru-RU" alt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75897" y="1896895"/>
            <a:ext cx="3463047" cy="1575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ФГОС образования обучающихся с умственной отсталостью (интеллектуальными нарушениями)</a:t>
            </a:r>
            <a:endParaRPr lang="ru-RU" alt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550037" y="3591095"/>
            <a:ext cx="718457" cy="8117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999643" y="3616043"/>
            <a:ext cx="718457" cy="8117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517532" y="4599593"/>
            <a:ext cx="4406630" cy="17525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07397" y="4688732"/>
            <a:ext cx="437744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</a:p>
          <a:p>
            <a:pPr algn="just"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РФ № 1598 от 19 декабря        2014 года</a:t>
            </a:r>
          </a:p>
          <a:p>
            <a:pPr algn="just">
              <a:defRPr/>
            </a:pP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7940" y="4562272"/>
            <a:ext cx="4406630" cy="17801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517532" y="4669273"/>
            <a:ext cx="440663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РФ  № 1599 от 19 декабря        2014 года</a:t>
            </a:r>
          </a:p>
          <a:p>
            <a:pPr>
              <a:spcBef>
                <a:spcPts val="0"/>
              </a:spcBef>
              <a:buNone/>
              <a:defRPr/>
            </a:pP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5337" y="486383"/>
            <a:ext cx="10170566" cy="88521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 реализации потребности в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уходе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 присмотре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79769" y="3151761"/>
          <a:ext cx="1035995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0328"/>
                <a:gridCol w="3479815"/>
                <a:gridCol w="3479815"/>
              </a:tblGrid>
              <a:tr h="2946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Гигиенические процедуры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070043" y="1410511"/>
            <a:ext cx="1065178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Выделяются следующие области и требования профессионального ухода:</a:t>
            </a:r>
            <a:endParaRPr kumimoji="0" lang="ru-RU" altLang="zh-CN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прием пищи (кормление и помощь при приеме пищи);</a:t>
            </a:r>
            <a:endParaRPr kumimoji="0" lang="ru-RU" altLang="zh-CN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одевание, раздевание и забота о внешнем виде;</a:t>
            </a:r>
            <a:endParaRPr kumimoji="0" lang="ru-RU" altLang="zh-CN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передвижение (например, на кресле – коляске, на подъемнике или другом устройстве);</a:t>
            </a:r>
            <a:endParaRPr kumimoji="0" lang="ru-RU" altLang="zh-CN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совершение гигиенических процедур</a:t>
            </a:r>
            <a:r>
              <a:rPr kumimoji="0" lang="ru-RU" altLang="zh-CN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9072" y="288207"/>
            <a:ext cx="8911687" cy="79414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 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65109" y="1446244"/>
            <a:ext cx="1987422" cy="2631233"/>
          </a:xfrm>
          <a:prstGeom prst="downArrow">
            <a:avLst>
              <a:gd name="adj1" fmla="val 50000"/>
              <a:gd name="adj2" fmla="val 485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Базовые учебные действия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5"/>
          <p:cNvSpPr txBox="1">
            <a:spLocks/>
          </p:cNvSpPr>
          <p:nvPr/>
        </p:nvSpPr>
        <p:spPr>
          <a:xfrm>
            <a:off x="3166187" y="1449356"/>
            <a:ext cx="1987422" cy="2631233"/>
          </a:xfrm>
          <a:prstGeom prst="downArrow">
            <a:avLst>
              <a:gd name="adj1" fmla="val 50000"/>
              <a:gd name="adj2" fmla="val 485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1440" tIns="45720" rIns="91440" bIns="45720" rtlCol="0" anchor="ctr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Содержание учебных предметов и коррекционных занятий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5324669" y="1415143"/>
            <a:ext cx="1987422" cy="2631233"/>
          </a:xfrm>
          <a:prstGeom prst="downArrow">
            <a:avLst>
              <a:gd name="adj1" fmla="val 50000"/>
              <a:gd name="adj2" fmla="val 485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1440" tIns="45720" rIns="91440" bIns="45720" rtlCol="0" anchor="ctr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Нравственное воспитание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5"/>
          <p:cNvSpPr txBox="1">
            <a:spLocks/>
          </p:cNvSpPr>
          <p:nvPr/>
        </p:nvSpPr>
        <p:spPr>
          <a:xfrm>
            <a:off x="7501811" y="1436915"/>
            <a:ext cx="1987422" cy="2631233"/>
          </a:xfrm>
          <a:prstGeom prst="downArrow">
            <a:avLst>
              <a:gd name="adj1" fmla="val 50000"/>
              <a:gd name="adj2" fmla="val 485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1440" tIns="45720" rIns="91440" bIns="45720" rtlCol="0" anchor="ctr">
            <a:normAutofit fontScale="77500" lnSpcReduction="20000"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ru-RU" sz="1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Воспитание экологической культуры ,</a:t>
            </a:r>
            <a:r>
              <a:rPr kumimoji="0" lang="ru-RU" sz="1700" b="0" i="1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здорового и безопасного образа жизни обучающихся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5"/>
          <p:cNvSpPr txBox="1">
            <a:spLocks/>
          </p:cNvSpPr>
          <p:nvPr/>
        </p:nvSpPr>
        <p:spPr>
          <a:xfrm>
            <a:off x="9781591" y="1393371"/>
            <a:ext cx="1987422" cy="2631233"/>
          </a:xfrm>
          <a:prstGeom prst="downArrow">
            <a:avLst>
              <a:gd name="adj1" fmla="val 50000"/>
              <a:gd name="adj2" fmla="val 485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1440" tIns="45720" rIns="91440" bIns="45720" rtlCol="0" anchor="ctr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Внеурочная деятельность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2556" y="4506686"/>
            <a:ext cx="11579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Задачи образования формулируются в СИПР на  один учебный год, затем пересматриваются с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учетом оценки результатов освоения СИПР обучающимся.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3363" y="624110"/>
            <a:ext cx="9321249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Специалисты, участвующие в реализации СИПР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7584" y="2015412"/>
            <a:ext cx="10077028" cy="3895810"/>
          </a:xfrm>
        </p:spPr>
        <p:txBody>
          <a:bodyPr>
            <a:normAutofit lnSpcReduction="10000"/>
          </a:bodyPr>
          <a:lstStyle/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социальный педагог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двигательного развития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музыки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индивидуальных и групповых занятий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дополнительного образования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6163" y="195943"/>
            <a:ext cx="9778450" cy="681135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сотрудничества с семьей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828800" y="970384"/>
          <a:ext cx="9703837" cy="471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4613"/>
                <a:gridCol w="4123338"/>
                <a:gridCol w="2345886"/>
              </a:tblGrid>
              <a:tr h="499515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Сроки проведения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2585"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осведомленности родителей об особенностях развития и специфических образовательных потребностях ребенка.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Индивидуальные консультации родителей со специалистами (раз в триместр и по запросу родителей).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течении учебного года.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79151"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участия семьи в разработке и реализации СИПР, единства требований к обучающемуся в семье и в образовательной организации.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Участие родителей в разработке СИПР; 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Посещение родителями уроков/занятий;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Консультирование родителей по вопросам обучения ребенка в учебных и  домашних условиях, выбор единых подходов и приемов работы;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сентябрь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течении учебного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течении учебного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года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3372"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регулярного обмена информацией о ребенке, о ходе реализации СИПР и результатах ее освоения.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Информирование электронными средствами;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Личные встречи, беседы;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течении учебного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года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4030"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участия родителей во внеурочных мероприятиях.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Привлечение родителей к планированию, разработке и реализации мероприятий.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течении учебного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года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3404" y="354564"/>
            <a:ext cx="9386563" cy="1240972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Перечень необходимых технических средств и дидактических материалов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5069" y="1642189"/>
            <a:ext cx="10599543" cy="4269034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Включает перечень необходимых  технических средств общего и индивидуального назначения, дидактических материалов, индивидуальные средства реабилитации, необходимых для реализации СИПР.</a:t>
            </a:r>
          </a:p>
          <a:p>
            <a:pPr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84785" y="2724537"/>
          <a:ext cx="8798766" cy="3760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8766"/>
              </a:tblGrid>
              <a:tr h="375882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Инструменты</a:t>
                      </a:r>
                      <a:r>
                        <a:rPr lang="ru-RU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материалы для изобразительной деятельности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882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Графические /печатные изображения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882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Алфавитная доска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882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Предметы различной формы, величины, цвета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882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Музыкальные инструменты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882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Материалы для развития мелкой и крупной</a:t>
                      </a:r>
                      <a:r>
                        <a:rPr lang="ru-RU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моторики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882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Наглядный и дидактический материал по темам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882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Компьютер,</a:t>
                      </a:r>
                      <a:r>
                        <a:rPr lang="ru-RU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проектор, презентации, видеозаписи, экран для проектора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882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Игровые предметы и атрибуты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304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Предметы быта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3527" y="363894"/>
            <a:ext cx="9881085" cy="1184988"/>
          </a:xfrm>
        </p:spPr>
        <p:txBody>
          <a:bodyPr>
            <a:noAutofit/>
          </a:bodyPr>
          <a:lstStyle/>
          <a:p>
            <a:pPr lvl="0"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Средства мониторинга и оценки динамики обучения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29002" y="1847462"/>
          <a:ext cx="10226352" cy="4530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8492"/>
                <a:gridCol w="2379306"/>
                <a:gridCol w="1418253"/>
                <a:gridCol w="1250301"/>
              </a:tblGrid>
              <a:tr h="541175">
                <a:tc>
                  <a:txBody>
                    <a:bodyPr/>
                    <a:lstStyle/>
                    <a:p>
                      <a:pPr algn="just"/>
                      <a:r>
                        <a:rPr lang="ru-RU" sz="14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Уровни освоения (выполнения) действий / операций. Показатели самостоятельности учащегося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Условные обозначения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декабрь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4830">
                <a:tc>
                  <a:txBody>
                    <a:bodyPr/>
                    <a:lstStyle/>
                    <a:p>
                      <a:pPr algn="just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Пассивное участие / соучастие.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Действие выполняется взрослым (ребёнок пассивен)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830">
                <a:tc>
                  <a:txBody>
                    <a:bodyPr/>
                    <a:lstStyle/>
                    <a:p>
                      <a:pPr algn="just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    Активное участие.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Действие выполняется ребёнком: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2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 значительной помощью взрослого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indent="2559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пп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4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 частичной помощью взрослого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indent="2559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2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по последовательной инструкции (по изображению или  вербально)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indent="2559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8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подражая или по образцу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indent="2559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8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самостоятельно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indent="2559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48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узнает объект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indent="2559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48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не всегда узнает объект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indent="2559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нву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48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не узнает объект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indent="2559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819275" y="727075"/>
          <a:ext cx="9685340" cy="2715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8301"/>
                <a:gridCol w="2649893"/>
                <a:gridCol w="1735494"/>
                <a:gridCol w="10916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Сформированность представлений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Условные обозначения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декабрь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Представление 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отсутствует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-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Не 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выявить наличие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представлений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?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Представление на уровне: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использования по прямой подсказке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пп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использование с косвенной подсказкой (изображение)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п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самостоятельное использование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+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43404" y="3657599"/>
            <a:ext cx="791235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развития на конец учебного года</a:t>
            </a:r>
          </a:p>
          <a:p>
            <a:pPr algn="ctr"/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931439" y="4271208"/>
          <a:ext cx="837785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2617"/>
                <a:gridCol w="4317307"/>
                <a:gridCol w="126792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Минимальная динамика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Удовлетворительная динамика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 балла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Значительная  динамика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5657" y="2108718"/>
            <a:ext cx="10328955" cy="1931436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6833" y="624110"/>
            <a:ext cx="9787779" cy="128089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31133" y="1566153"/>
            <a:ext cx="10473480" cy="4345069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Федеральный закон «Об образовании в Российской Федерации» 29.12. 2012 № 273;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государственный образовательный стандарт образования обучающихся с умственной отсталостью (интеллектуальными нарушениями) (приказ Министерства образования и науки РФ № 1599 от 19.12.2014г).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9714" y="384663"/>
            <a:ext cx="10646229" cy="1194054"/>
          </a:xfrm>
        </p:spPr>
        <p:txBody>
          <a:bodyPr>
            <a:noAutofit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с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особыми образовательными потребностями -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многочисленная категория и разнородная по своему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составу категория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34532920"/>
              </p:ext>
            </p:extLst>
          </p:nvPr>
        </p:nvGraphicFramePr>
        <p:xfrm>
          <a:off x="1380931" y="2062065"/>
          <a:ext cx="8853560" cy="3834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0056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438150"/>
            <a:ext cx="11976100" cy="22034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/>
              <a:t>  </a:t>
            </a: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обучения в рамках </a:t>
            </a:r>
            <a:b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ФГОС НОО ОВЗ, </a:t>
            </a:r>
            <a:b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ФГОС ОО УО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(интеллектуальными нарушениями)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112E0DC4-E154-417F-9AAB-134AD2EA04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75576324"/>
              </p:ext>
            </p:extLst>
          </p:nvPr>
        </p:nvGraphicFramePr>
        <p:xfrm>
          <a:off x="1343502" y="3497944"/>
          <a:ext cx="9825242" cy="2031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14322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9714" y="569167"/>
            <a:ext cx="10851502" cy="12036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такое </a:t>
            </a:r>
            <a:b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специальная индивидуальная программа развития (СИПР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7065618"/>
              </p:ext>
            </p:extLst>
          </p:nvPr>
        </p:nvGraphicFramePr>
        <p:xfrm>
          <a:off x="1530222" y="4330999"/>
          <a:ext cx="8836335" cy="2004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7065618"/>
              </p:ext>
            </p:extLst>
          </p:nvPr>
        </p:nvGraphicFramePr>
        <p:xfrm>
          <a:off x="1567543" y="2099388"/>
          <a:ext cx="8761446" cy="2006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99262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5115" y="151816"/>
            <a:ext cx="10845386" cy="15906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Специальная </a:t>
            </a: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индивидуальная</a:t>
            </a:r>
            <a:b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развития в школьном обучении способствует: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xmlns="" id="{56F0B1A3-9B38-4445-9B72-853F821704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77455330"/>
              </p:ext>
            </p:extLst>
          </p:nvPr>
        </p:nvGraphicFramePr>
        <p:xfrm>
          <a:off x="1073020" y="2080727"/>
          <a:ext cx="9675845" cy="4523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63354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0808" y="523876"/>
            <a:ext cx="8509519" cy="1116648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СИПР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BA8A8829-B69C-4C44-BECF-22BA75EB60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63137365"/>
              </p:ext>
            </p:extLst>
          </p:nvPr>
        </p:nvGraphicFramePr>
        <p:xfrm>
          <a:off x="1296955" y="1642507"/>
          <a:ext cx="9955763" cy="4413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38582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1354" y="461062"/>
            <a:ext cx="7735079" cy="947860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СИПР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95911387"/>
              </p:ext>
            </p:extLst>
          </p:nvPr>
        </p:nvGraphicFramePr>
        <p:xfrm>
          <a:off x="1287624" y="1324948"/>
          <a:ext cx="10049070" cy="4910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01273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1143</TotalTime>
  <Words>1403</Words>
  <Application>Microsoft Office PowerPoint</Application>
  <PresentationFormat>Произвольный</PresentationFormat>
  <Paragraphs>334</Paragraphs>
  <Slides>27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Легкий дым</vt:lpstr>
      <vt:lpstr>  Специальная индивидуальная программа развития (СИПР)- основа образования обучающихся  с УО (интеллектуальными нарушениями) в контексте ФГОС.</vt:lpstr>
      <vt:lpstr>В целях обеспечения реализации права на образование обучающихся с ОВЗ устанавливаются ФГОС образования обучающихся с ОВЗ:</vt:lpstr>
      <vt:lpstr>Нормативные документы</vt:lpstr>
      <vt:lpstr>Дети с особыми образовательными потребностями - многочисленная категория и разнородная по своему составу категория</vt:lpstr>
      <vt:lpstr>  Цель обучения в рамках  ФГОС НОО ОВЗ,  ФГОС ОО УО  (интеллектуальными нарушениями)</vt:lpstr>
      <vt:lpstr>Что такое  специальная индивидуальная программа развития (СИПР)?</vt:lpstr>
      <vt:lpstr>Специальная индивидуальная программа развития в школьном обучении способствует:</vt:lpstr>
      <vt:lpstr>Цель СИПР</vt:lpstr>
      <vt:lpstr>Задачи СИПР</vt:lpstr>
      <vt:lpstr>          Для каких обучающихся разрабатывается СИПР :</vt:lpstr>
      <vt:lpstr>Требования при разработке СИПР </vt:lpstr>
      <vt:lpstr>Порядок разработки СИПР</vt:lpstr>
      <vt:lpstr>Примерный план работы экспертной  группы</vt:lpstr>
      <vt:lpstr>Оформление СИПР </vt:lpstr>
      <vt:lpstr>Структура СИПР</vt:lpstr>
      <vt:lpstr> Индивидуальные сведения о ребёнке</vt:lpstr>
      <vt:lpstr>Психолого- педагогическая характеристика обучающегося</vt:lpstr>
      <vt:lpstr>Индивидуальный учебный план</vt:lpstr>
      <vt:lpstr>Слайд 19</vt:lpstr>
      <vt:lpstr>Условия реализации потребности в уходе и присмотре </vt:lpstr>
      <vt:lpstr>Содержание образования </vt:lpstr>
      <vt:lpstr>Специалисты, участвующие в реализации СИПР </vt:lpstr>
      <vt:lpstr>Программа сотрудничества с семьей </vt:lpstr>
      <vt:lpstr>Перечень необходимых технических средств и дидактических материалов</vt:lpstr>
      <vt:lpstr>Средства мониторинга и оценки динамики обучения </vt:lpstr>
      <vt:lpstr>Слайд 26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Специальная  индивидуальная программа  развития</dc:title>
  <dc:creator>Olga</dc:creator>
  <cp:lastModifiedBy>123</cp:lastModifiedBy>
  <cp:revision>168</cp:revision>
  <dcterms:created xsi:type="dcterms:W3CDTF">2017-05-21T18:41:46Z</dcterms:created>
  <dcterms:modified xsi:type="dcterms:W3CDTF">2020-11-25T17:09:20Z</dcterms:modified>
</cp:coreProperties>
</file>